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7" r:id="rId2"/>
  </p:sldIdLst>
  <p:sldSz cx="21396325" cy="15087600"/>
  <p:notesSz cx="9144000" cy="6858000"/>
  <p:defaultTextStyle>
    <a:defPPr>
      <a:defRPr lang="en-US"/>
    </a:defPPr>
    <a:lvl1pPr marL="0" algn="l" defTabSz="875584" rtl="0" eaLnBrk="1" latinLnBrk="0" hangingPunct="1">
      <a:defRPr sz="3447" kern="1200">
        <a:solidFill>
          <a:schemeClr val="tx1"/>
        </a:solidFill>
        <a:latin typeface="+mn-lt"/>
        <a:ea typeface="+mn-ea"/>
        <a:cs typeface="+mn-cs"/>
      </a:defRPr>
    </a:lvl1pPr>
    <a:lvl2pPr marL="875584" algn="l" defTabSz="875584" rtl="0" eaLnBrk="1" latinLnBrk="0" hangingPunct="1">
      <a:defRPr sz="3447" kern="1200">
        <a:solidFill>
          <a:schemeClr val="tx1"/>
        </a:solidFill>
        <a:latin typeface="+mn-lt"/>
        <a:ea typeface="+mn-ea"/>
        <a:cs typeface="+mn-cs"/>
      </a:defRPr>
    </a:lvl2pPr>
    <a:lvl3pPr marL="1751167" algn="l" defTabSz="875584" rtl="0" eaLnBrk="1" latinLnBrk="0" hangingPunct="1">
      <a:defRPr sz="3447" kern="1200">
        <a:solidFill>
          <a:schemeClr val="tx1"/>
        </a:solidFill>
        <a:latin typeface="+mn-lt"/>
        <a:ea typeface="+mn-ea"/>
        <a:cs typeface="+mn-cs"/>
      </a:defRPr>
    </a:lvl3pPr>
    <a:lvl4pPr marL="2626751" algn="l" defTabSz="875584" rtl="0" eaLnBrk="1" latinLnBrk="0" hangingPunct="1">
      <a:defRPr sz="3447" kern="1200">
        <a:solidFill>
          <a:schemeClr val="tx1"/>
        </a:solidFill>
        <a:latin typeface="+mn-lt"/>
        <a:ea typeface="+mn-ea"/>
        <a:cs typeface="+mn-cs"/>
      </a:defRPr>
    </a:lvl4pPr>
    <a:lvl5pPr marL="3502335" algn="l" defTabSz="875584" rtl="0" eaLnBrk="1" latinLnBrk="0" hangingPunct="1">
      <a:defRPr sz="3447" kern="1200">
        <a:solidFill>
          <a:schemeClr val="tx1"/>
        </a:solidFill>
        <a:latin typeface="+mn-lt"/>
        <a:ea typeface="+mn-ea"/>
        <a:cs typeface="+mn-cs"/>
      </a:defRPr>
    </a:lvl5pPr>
    <a:lvl6pPr marL="4377919" algn="l" defTabSz="875584" rtl="0" eaLnBrk="1" latinLnBrk="0" hangingPunct="1">
      <a:defRPr sz="3447" kern="1200">
        <a:solidFill>
          <a:schemeClr val="tx1"/>
        </a:solidFill>
        <a:latin typeface="+mn-lt"/>
        <a:ea typeface="+mn-ea"/>
        <a:cs typeface="+mn-cs"/>
      </a:defRPr>
    </a:lvl6pPr>
    <a:lvl7pPr marL="5253502" algn="l" defTabSz="875584" rtl="0" eaLnBrk="1" latinLnBrk="0" hangingPunct="1">
      <a:defRPr sz="3447" kern="1200">
        <a:solidFill>
          <a:schemeClr val="tx1"/>
        </a:solidFill>
        <a:latin typeface="+mn-lt"/>
        <a:ea typeface="+mn-ea"/>
        <a:cs typeface="+mn-cs"/>
      </a:defRPr>
    </a:lvl7pPr>
    <a:lvl8pPr marL="6129086" algn="l" defTabSz="875584" rtl="0" eaLnBrk="1" latinLnBrk="0" hangingPunct="1">
      <a:defRPr sz="3447" kern="1200">
        <a:solidFill>
          <a:schemeClr val="tx1"/>
        </a:solidFill>
        <a:latin typeface="+mn-lt"/>
        <a:ea typeface="+mn-ea"/>
        <a:cs typeface="+mn-cs"/>
      </a:defRPr>
    </a:lvl8pPr>
    <a:lvl9pPr marL="7004670" algn="l" defTabSz="875584" rtl="0" eaLnBrk="1" latinLnBrk="0" hangingPunct="1">
      <a:defRPr sz="344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52" userDrawn="1">
          <p15:clr>
            <a:srgbClr val="A4A3A4"/>
          </p15:clr>
        </p15:guide>
        <p15:guide id="2" pos="67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866" autoAdjust="0"/>
  </p:normalViewPr>
  <p:slideViewPr>
    <p:cSldViewPr snapToGrid="0" showGuides="1">
      <p:cViewPr varScale="1">
        <p:scale>
          <a:sx n="61" d="100"/>
          <a:sy n="61" d="100"/>
        </p:scale>
        <p:origin x="588" y="288"/>
      </p:cViewPr>
      <p:guideLst>
        <p:guide orient="horz" pos="4752"/>
        <p:guide pos="67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6984"/>
            <a:ext cx="21396325" cy="1144841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2609" y="3188122"/>
            <a:ext cx="17611108" cy="6536312"/>
          </a:xfrm>
        </p:spPr>
        <p:txBody>
          <a:bodyPr/>
          <a:lstStyle>
            <a:lvl1pPr>
              <a:defRPr sz="118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2609" y="11617863"/>
            <a:ext cx="17611108" cy="95694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1005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02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035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040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046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91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325" y="10561320"/>
            <a:ext cx="17611106" cy="1246824"/>
          </a:xfrm>
        </p:spPr>
        <p:txBody>
          <a:bodyPr anchor="b">
            <a:normAutofit/>
          </a:bodyPr>
          <a:lstStyle>
            <a:lvl1pPr algn="l">
              <a:defRPr sz="528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21396325" cy="1056132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352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3325" y="11808144"/>
            <a:ext cx="17611106" cy="1086166"/>
          </a:xfrm>
        </p:spPr>
        <p:txBody>
          <a:bodyPr>
            <a:normAutofit/>
          </a:bodyPr>
          <a:lstStyle>
            <a:lvl1pPr marL="0" indent="0">
              <a:buNone/>
              <a:defRPr sz="2640"/>
            </a:lvl1pPr>
            <a:lvl2pPr marL="1005840" indent="0">
              <a:buNone/>
              <a:defRPr sz="2640"/>
            </a:lvl2pPr>
            <a:lvl3pPr marL="2011680" indent="0">
              <a:buNone/>
              <a:defRPr sz="2200"/>
            </a:lvl3pPr>
            <a:lvl4pPr marL="3017520" indent="0">
              <a:buNone/>
              <a:defRPr sz="1980"/>
            </a:lvl4pPr>
            <a:lvl5pPr marL="4023360" indent="0">
              <a:buNone/>
              <a:defRPr sz="1980"/>
            </a:lvl5pPr>
            <a:lvl6pPr marL="5029200" indent="0">
              <a:buNone/>
              <a:defRPr sz="1980"/>
            </a:lvl6pPr>
            <a:lvl7pPr marL="6035040" indent="0">
              <a:buNone/>
              <a:defRPr sz="1980"/>
            </a:lvl7pPr>
            <a:lvl8pPr marL="7040880" indent="0">
              <a:buNone/>
              <a:defRPr sz="1980"/>
            </a:lvl8pPr>
            <a:lvl9pPr marL="8046720" indent="0">
              <a:buNone/>
              <a:defRPr sz="19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35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1135117" y="2944654"/>
            <a:ext cx="11113060" cy="7126214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9956" y="3290155"/>
            <a:ext cx="10343382" cy="5821006"/>
          </a:xfrm>
        </p:spPr>
        <p:txBody>
          <a:bodyPr anchor="b"/>
          <a:lstStyle>
            <a:lvl1pPr algn="l">
              <a:defRPr sz="924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3825" y="10341546"/>
            <a:ext cx="10339514" cy="1569130"/>
          </a:xfrm>
        </p:spPr>
        <p:txBody>
          <a:bodyPr anchor="t">
            <a:noAutofit/>
          </a:bodyPr>
          <a:lstStyle>
            <a:lvl1pPr marL="0" indent="0" algn="l">
              <a:buNone/>
              <a:defRPr sz="3960">
                <a:solidFill>
                  <a:schemeClr val="tx1"/>
                </a:solidFill>
              </a:defRPr>
            </a:lvl1pPr>
            <a:lvl2pPr marL="1005840" indent="0">
              <a:buNone/>
              <a:defRPr sz="3960">
                <a:solidFill>
                  <a:schemeClr val="tx1">
                    <a:tint val="75000"/>
                  </a:schemeClr>
                </a:solidFill>
              </a:defRPr>
            </a:lvl2pPr>
            <a:lvl3pPr marL="201168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3pPr>
            <a:lvl4pPr marL="3017520" indent="0">
              <a:buNone/>
              <a:defRPr sz="3080">
                <a:solidFill>
                  <a:schemeClr val="tx1">
                    <a:tint val="75000"/>
                  </a:schemeClr>
                </a:solidFill>
              </a:defRPr>
            </a:lvl4pPr>
            <a:lvl5pPr marL="4023360" indent="0">
              <a:buNone/>
              <a:defRPr sz="3080">
                <a:solidFill>
                  <a:schemeClr val="tx1">
                    <a:tint val="75000"/>
                  </a:schemeClr>
                </a:solidFill>
              </a:defRPr>
            </a:lvl5pPr>
            <a:lvl6pPr marL="5029200" indent="0">
              <a:buNone/>
              <a:defRPr sz="3080">
                <a:solidFill>
                  <a:schemeClr val="tx1">
                    <a:tint val="75000"/>
                  </a:schemeClr>
                </a:solidFill>
              </a:defRPr>
            </a:lvl6pPr>
            <a:lvl7pPr marL="6035040" indent="0">
              <a:buNone/>
              <a:defRPr sz="3080">
                <a:solidFill>
                  <a:schemeClr val="tx1">
                    <a:tint val="75000"/>
                  </a:schemeClr>
                </a:solidFill>
              </a:defRPr>
            </a:lvl7pPr>
            <a:lvl8pPr marL="7040880" indent="0">
              <a:buNone/>
              <a:defRPr sz="3080">
                <a:solidFill>
                  <a:schemeClr val="tx1">
                    <a:tint val="75000"/>
                  </a:schemeClr>
                </a:solidFill>
              </a:defRPr>
            </a:lvl8pPr>
            <a:lvl9pPr marL="8046720" indent="0">
              <a:buNone/>
              <a:defRPr sz="30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2633014" y="2944654"/>
            <a:ext cx="7727190" cy="8966021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139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2002192" y="5030487"/>
            <a:ext cx="8590671" cy="550873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2381620" y="5359104"/>
            <a:ext cx="7691097" cy="4417136"/>
          </a:xfrm>
        </p:spPr>
        <p:txBody>
          <a:bodyPr/>
          <a:lstStyle>
            <a:lvl1pPr>
              <a:defRPr sz="70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0802172" y="5029200"/>
            <a:ext cx="8591963" cy="506063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122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21396325" cy="4809174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489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3459837" y="981396"/>
            <a:ext cx="7936488" cy="11912916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12247168" y="0"/>
            <a:ext cx="9149157" cy="12908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361686" y="1289576"/>
            <a:ext cx="3982094" cy="112965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3321" y="981396"/>
            <a:ext cx="11576516" cy="11912916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148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396325" cy="4809174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5338" y="4889031"/>
            <a:ext cx="17605645" cy="80003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457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21396325" cy="1144841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325" y="6493071"/>
            <a:ext cx="17611106" cy="3231360"/>
          </a:xfrm>
        </p:spPr>
        <p:txBody>
          <a:bodyPr anchor="b"/>
          <a:lstStyle>
            <a:lvl1pPr algn="r">
              <a:defRPr sz="1056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3325" y="11618641"/>
            <a:ext cx="17611106" cy="954701"/>
          </a:xfrm>
        </p:spPr>
        <p:txBody>
          <a:bodyPr anchor="t">
            <a:noAutofit/>
          </a:bodyPr>
          <a:lstStyle>
            <a:lvl1pPr marL="0" indent="0" algn="r">
              <a:buNone/>
              <a:defRPr sz="3960">
                <a:solidFill>
                  <a:schemeClr val="tx1"/>
                </a:solidFill>
              </a:defRPr>
            </a:lvl1pPr>
            <a:lvl2pPr marL="1005840" indent="0">
              <a:buNone/>
              <a:defRPr sz="3960">
                <a:solidFill>
                  <a:schemeClr val="tx1">
                    <a:tint val="75000"/>
                  </a:schemeClr>
                </a:solidFill>
              </a:defRPr>
            </a:lvl2pPr>
            <a:lvl3pPr marL="201168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3pPr>
            <a:lvl4pPr marL="3017520" indent="0">
              <a:buNone/>
              <a:defRPr sz="3080">
                <a:solidFill>
                  <a:schemeClr val="tx1">
                    <a:tint val="75000"/>
                  </a:schemeClr>
                </a:solidFill>
              </a:defRPr>
            </a:lvl4pPr>
            <a:lvl5pPr marL="4023360" indent="0">
              <a:buNone/>
              <a:defRPr sz="3080">
                <a:solidFill>
                  <a:schemeClr val="tx1">
                    <a:tint val="75000"/>
                  </a:schemeClr>
                </a:solidFill>
              </a:defRPr>
            </a:lvl5pPr>
            <a:lvl6pPr marL="5029200" indent="0">
              <a:buNone/>
              <a:defRPr sz="3080">
                <a:solidFill>
                  <a:schemeClr val="tx1">
                    <a:tint val="75000"/>
                  </a:schemeClr>
                </a:solidFill>
              </a:defRPr>
            </a:lvl6pPr>
            <a:lvl7pPr marL="6035040" indent="0">
              <a:buNone/>
              <a:defRPr sz="3080">
                <a:solidFill>
                  <a:schemeClr val="tx1">
                    <a:tint val="75000"/>
                  </a:schemeClr>
                </a:solidFill>
              </a:defRPr>
            </a:lvl7pPr>
            <a:lvl8pPr marL="7040880" indent="0">
              <a:buNone/>
              <a:defRPr sz="3080">
                <a:solidFill>
                  <a:schemeClr val="tx1">
                    <a:tint val="75000"/>
                  </a:schemeClr>
                </a:solidFill>
              </a:defRPr>
            </a:lvl8pPr>
            <a:lvl9pPr marL="8046720" indent="0">
              <a:buNone/>
              <a:defRPr sz="30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04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21396325" cy="4809174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95336" y="4889032"/>
            <a:ext cx="8589237" cy="800527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11751" y="4889032"/>
            <a:ext cx="8589230" cy="800527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091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21396325" cy="4809174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95336" y="4784725"/>
            <a:ext cx="8589237" cy="1267776"/>
          </a:xfrm>
        </p:spPr>
        <p:txBody>
          <a:bodyPr anchor="b">
            <a:noAutofit/>
          </a:bodyPr>
          <a:lstStyle>
            <a:lvl1pPr marL="0" indent="0" algn="ctr">
              <a:buNone/>
              <a:defRPr sz="4400" b="0"/>
            </a:lvl1pPr>
            <a:lvl2pPr marL="1005840" indent="0">
              <a:buNone/>
              <a:defRPr sz="4400" b="1"/>
            </a:lvl2pPr>
            <a:lvl3pPr marL="2011680" indent="0">
              <a:buNone/>
              <a:defRPr sz="3960" b="1"/>
            </a:lvl3pPr>
            <a:lvl4pPr marL="3017520" indent="0">
              <a:buNone/>
              <a:defRPr sz="3520" b="1"/>
            </a:lvl4pPr>
            <a:lvl5pPr marL="4023360" indent="0">
              <a:buNone/>
              <a:defRPr sz="3520" b="1"/>
            </a:lvl5pPr>
            <a:lvl6pPr marL="5029200" indent="0">
              <a:buNone/>
              <a:defRPr sz="3520" b="1"/>
            </a:lvl6pPr>
            <a:lvl7pPr marL="6035040" indent="0">
              <a:buNone/>
              <a:defRPr sz="3520" b="1"/>
            </a:lvl7pPr>
            <a:lvl8pPr marL="7040880" indent="0">
              <a:buNone/>
              <a:defRPr sz="3520" b="1"/>
            </a:lvl8pPr>
            <a:lvl9pPr marL="8046720" indent="0">
              <a:buNone/>
              <a:defRPr sz="35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95335" y="6052502"/>
            <a:ext cx="8628239" cy="684180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11751" y="4784725"/>
            <a:ext cx="8589230" cy="1267776"/>
          </a:xfrm>
        </p:spPr>
        <p:txBody>
          <a:bodyPr anchor="b">
            <a:noAutofit/>
          </a:bodyPr>
          <a:lstStyle>
            <a:lvl1pPr marL="0" indent="0" algn="ctr">
              <a:buNone/>
              <a:defRPr sz="4400" b="0"/>
            </a:lvl1pPr>
            <a:lvl2pPr marL="1005840" indent="0">
              <a:buNone/>
              <a:defRPr sz="4400" b="1"/>
            </a:lvl2pPr>
            <a:lvl3pPr marL="2011680" indent="0">
              <a:buNone/>
              <a:defRPr sz="3960" b="1"/>
            </a:lvl3pPr>
            <a:lvl4pPr marL="3017520" indent="0">
              <a:buNone/>
              <a:defRPr sz="3520" b="1"/>
            </a:lvl4pPr>
            <a:lvl5pPr marL="4023360" indent="0">
              <a:buNone/>
              <a:defRPr sz="3520" b="1"/>
            </a:lvl5pPr>
            <a:lvl6pPr marL="5029200" indent="0">
              <a:buNone/>
              <a:defRPr sz="3520" b="1"/>
            </a:lvl6pPr>
            <a:lvl7pPr marL="6035040" indent="0">
              <a:buNone/>
              <a:defRPr sz="3520" b="1"/>
            </a:lvl7pPr>
            <a:lvl8pPr marL="7040880" indent="0">
              <a:buNone/>
              <a:defRPr sz="3520" b="1"/>
            </a:lvl8pPr>
            <a:lvl9pPr marL="8046720" indent="0">
              <a:buNone/>
              <a:defRPr sz="35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11751" y="6052502"/>
            <a:ext cx="8589230" cy="684180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962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21396325" cy="4809174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021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6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883324" y="981390"/>
            <a:ext cx="6225736" cy="399223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324" y="981394"/>
            <a:ext cx="6225736" cy="3560471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1382" y="981392"/>
            <a:ext cx="10973046" cy="1191291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3324" y="4973623"/>
            <a:ext cx="6225736" cy="7920684"/>
          </a:xfrm>
        </p:spPr>
        <p:txBody>
          <a:bodyPr/>
          <a:lstStyle>
            <a:lvl1pPr marL="0" indent="0">
              <a:buNone/>
              <a:defRPr sz="3080"/>
            </a:lvl1pPr>
            <a:lvl2pPr marL="1005840" indent="0">
              <a:buNone/>
              <a:defRPr sz="2640"/>
            </a:lvl2pPr>
            <a:lvl3pPr marL="2011680" indent="0">
              <a:buNone/>
              <a:defRPr sz="2200"/>
            </a:lvl3pPr>
            <a:lvl4pPr marL="3017520" indent="0">
              <a:buNone/>
              <a:defRPr sz="1980"/>
            </a:lvl4pPr>
            <a:lvl5pPr marL="4023360" indent="0">
              <a:buNone/>
              <a:defRPr sz="1980"/>
            </a:lvl5pPr>
            <a:lvl6pPr marL="5029200" indent="0">
              <a:buNone/>
              <a:defRPr sz="1980"/>
            </a:lvl6pPr>
            <a:lvl7pPr marL="6035040" indent="0">
              <a:buNone/>
              <a:defRPr sz="1980"/>
            </a:lvl7pPr>
            <a:lvl8pPr marL="7040880" indent="0">
              <a:buNone/>
              <a:defRPr sz="1980"/>
            </a:lvl8pPr>
            <a:lvl9pPr marL="8046720" indent="0">
              <a:buNone/>
              <a:defRPr sz="19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693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5334" y="1600547"/>
            <a:ext cx="8193379" cy="3557759"/>
          </a:xfrm>
        </p:spPr>
        <p:txBody>
          <a:bodyPr anchor="b">
            <a:normAutofit/>
          </a:bodyPr>
          <a:lstStyle>
            <a:lvl1pPr algn="l">
              <a:defRPr sz="528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10701878" y="0"/>
            <a:ext cx="10694447" cy="150876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308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95334" y="5158306"/>
            <a:ext cx="8193379" cy="7736003"/>
          </a:xfrm>
        </p:spPr>
        <p:txBody>
          <a:bodyPr anchor="t">
            <a:normAutofit/>
          </a:bodyPr>
          <a:lstStyle>
            <a:lvl1pPr marL="0" indent="0">
              <a:buNone/>
              <a:defRPr sz="2640"/>
            </a:lvl1pPr>
            <a:lvl2pPr marL="1005840" indent="0">
              <a:buNone/>
              <a:defRPr sz="2640"/>
            </a:lvl2pPr>
            <a:lvl3pPr marL="2011680" indent="0">
              <a:buNone/>
              <a:defRPr sz="2200"/>
            </a:lvl3pPr>
            <a:lvl4pPr marL="3017520" indent="0">
              <a:buNone/>
              <a:defRPr sz="1980"/>
            </a:lvl4pPr>
            <a:lvl5pPr marL="4023360" indent="0">
              <a:buNone/>
              <a:defRPr sz="1980"/>
            </a:lvl5pPr>
            <a:lvl6pPr marL="5029200" indent="0">
              <a:buNone/>
              <a:defRPr sz="1980"/>
            </a:lvl6pPr>
            <a:lvl7pPr marL="6035040" indent="0">
              <a:buNone/>
              <a:defRPr sz="1980"/>
            </a:lvl7pPr>
            <a:lvl8pPr marL="7040880" indent="0">
              <a:buNone/>
              <a:defRPr sz="1980"/>
            </a:lvl8pPr>
            <a:lvl9pPr marL="8046720" indent="0">
              <a:buNone/>
              <a:defRPr sz="19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9394" y="13290995"/>
            <a:ext cx="1714371" cy="80327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36114" y="13290995"/>
            <a:ext cx="5783279" cy="8032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3767" y="13014952"/>
            <a:ext cx="1864026" cy="107931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09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5338" y="983814"/>
            <a:ext cx="17605645" cy="213499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95338" y="4805681"/>
            <a:ext cx="17605645" cy="808367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6114" y="13290995"/>
            <a:ext cx="14717068" cy="803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98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172249" y="13290995"/>
            <a:ext cx="2323928" cy="803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98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496178" y="13014952"/>
            <a:ext cx="1864026" cy="1079318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44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6862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hf sldNum="0" hdr="0" ftr="0" dt="0"/>
  <p:txStyles>
    <p:titleStyle>
      <a:lvl1pPr algn="l" defTabSz="1005840" rtl="0" eaLnBrk="1" latinLnBrk="0" hangingPunct="1">
        <a:spcBef>
          <a:spcPct val="0"/>
        </a:spcBef>
        <a:buNone/>
        <a:defRPr sz="88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754380" indent="-754380" algn="l" defTabSz="1005840" rtl="0" eaLnBrk="1" latinLnBrk="0" hangingPunct="1">
        <a:spcBef>
          <a:spcPct val="20000"/>
        </a:spcBef>
        <a:spcAft>
          <a:spcPts val="1320"/>
        </a:spcAft>
        <a:buClr>
          <a:schemeClr val="accent1"/>
        </a:buClr>
        <a:buFont typeface="Wingdings 2" charset="2"/>
        <a:buChar char=""/>
        <a:defRPr sz="3960" kern="1200">
          <a:solidFill>
            <a:schemeClr val="tx1"/>
          </a:solidFill>
          <a:latin typeface="+mn-lt"/>
          <a:ea typeface="+mn-ea"/>
          <a:cs typeface="+mn-cs"/>
        </a:defRPr>
      </a:lvl1pPr>
      <a:lvl2pPr marL="1634490" indent="-628650" algn="l" defTabSz="1005840" rtl="0" eaLnBrk="1" latinLnBrk="0" hangingPunct="1">
        <a:spcBef>
          <a:spcPct val="20000"/>
        </a:spcBef>
        <a:spcAft>
          <a:spcPts val="1320"/>
        </a:spcAft>
        <a:buClr>
          <a:schemeClr val="accent1"/>
        </a:buClr>
        <a:buFont typeface="Wingdings 2" charset="2"/>
        <a:buChar char="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2514600" indent="-502920" algn="l" defTabSz="1005840" rtl="0" eaLnBrk="1" latinLnBrk="0" hangingPunct="1">
        <a:spcBef>
          <a:spcPct val="20000"/>
        </a:spcBef>
        <a:spcAft>
          <a:spcPts val="1320"/>
        </a:spcAft>
        <a:buClr>
          <a:schemeClr val="accent1"/>
        </a:buClr>
        <a:buFont typeface="Wingdings 2" charset="2"/>
        <a:buChar char=""/>
        <a:defRPr sz="3080" kern="1200">
          <a:solidFill>
            <a:schemeClr val="tx1"/>
          </a:solidFill>
          <a:latin typeface="+mn-lt"/>
          <a:ea typeface="+mn-ea"/>
          <a:cs typeface="+mn-cs"/>
        </a:defRPr>
      </a:lvl3pPr>
      <a:lvl4pPr marL="3520440" indent="-502920" algn="l" defTabSz="1005840" rtl="0" eaLnBrk="1" latinLnBrk="0" hangingPunct="1">
        <a:spcBef>
          <a:spcPct val="20000"/>
        </a:spcBef>
        <a:spcAft>
          <a:spcPts val="1320"/>
        </a:spcAft>
        <a:buClr>
          <a:schemeClr val="accent1"/>
        </a:buClr>
        <a:buFont typeface="Wingdings 2" charset="2"/>
        <a:buChar char="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4526280" indent="-502920" algn="l" defTabSz="1005840" rtl="0" eaLnBrk="1" latinLnBrk="0" hangingPunct="1">
        <a:spcBef>
          <a:spcPct val="20000"/>
        </a:spcBef>
        <a:spcAft>
          <a:spcPts val="1320"/>
        </a:spcAft>
        <a:buClr>
          <a:schemeClr val="accent1"/>
        </a:buClr>
        <a:buFont typeface="Wingdings 2" charset="2"/>
        <a:buChar char="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5280000" indent="-502920" algn="l" defTabSz="1005840" rtl="0" eaLnBrk="1" latinLnBrk="0" hangingPunct="1">
        <a:spcBef>
          <a:spcPct val="20000"/>
        </a:spcBef>
        <a:spcAft>
          <a:spcPts val="1320"/>
        </a:spcAft>
        <a:buClr>
          <a:schemeClr val="accent1"/>
        </a:buClr>
        <a:buFont typeface="Wingdings 2" charset="2"/>
        <a:buChar char="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6160000" indent="-502920" algn="l" defTabSz="1005840" rtl="0" eaLnBrk="1" latinLnBrk="0" hangingPunct="1">
        <a:spcBef>
          <a:spcPct val="20000"/>
        </a:spcBef>
        <a:spcAft>
          <a:spcPts val="1320"/>
        </a:spcAft>
        <a:buClr>
          <a:schemeClr val="accent1"/>
        </a:buClr>
        <a:buFont typeface="Wingdings 2" charset="2"/>
        <a:buChar char="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7040000" indent="-502920" algn="l" defTabSz="1005840" rtl="0" eaLnBrk="1" latinLnBrk="0" hangingPunct="1">
        <a:spcBef>
          <a:spcPct val="20000"/>
        </a:spcBef>
        <a:spcAft>
          <a:spcPts val="1320"/>
        </a:spcAft>
        <a:buClr>
          <a:schemeClr val="accent1"/>
        </a:buClr>
        <a:buFont typeface="Wingdings 2" charset="2"/>
        <a:buChar char="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7920000" indent="-502920" algn="l" defTabSz="1005840" rtl="0" eaLnBrk="1" latinLnBrk="0" hangingPunct="1">
        <a:spcBef>
          <a:spcPct val="20000"/>
        </a:spcBef>
        <a:spcAft>
          <a:spcPts val="1320"/>
        </a:spcAft>
        <a:buClr>
          <a:schemeClr val="accent1"/>
        </a:buClr>
        <a:buFont typeface="Wingdings 2" charset="2"/>
        <a:buChar char="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1pPr>
      <a:lvl2pPr marL="1005840" algn="l" defTabSz="100584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2pPr>
      <a:lvl3pPr marL="2011680" algn="l" defTabSz="100584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3pPr>
      <a:lvl4pPr marL="3017520" algn="l" defTabSz="100584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4pPr>
      <a:lvl5pPr marL="4023360" algn="l" defTabSz="100584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algn="l" defTabSz="100584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6pPr>
      <a:lvl7pPr marL="6035040" algn="l" defTabSz="100584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7pPr>
      <a:lvl8pPr marL="7040880" algn="l" defTabSz="100584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8pPr>
      <a:lvl9pPr marL="8046720" algn="l" defTabSz="100584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42128" y="5641144"/>
            <a:ext cx="5912070" cy="228202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05951" y="5812663"/>
            <a:ext cx="51789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Broadway" panose="04040905080B02020502" pitchFamily="82" charset="0"/>
              </a:rPr>
              <a:t>Ozone Depletion</a:t>
            </a:r>
            <a:endParaRPr lang="en-US" sz="4400" dirty="0">
              <a:solidFill>
                <a:schemeClr val="bg1">
                  <a:lumMod val="75000"/>
                  <a:lumOff val="25000"/>
                </a:schemeClr>
              </a:solidFill>
              <a:latin typeface="Broadway" panose="04040905080B02020502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35005" y="6582104"/>
            <a:ext cx="5249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By Tadhg O’Connell Ryan Glynn And Max </a:t>
            </a:r>
            <a:r>
              <a:rPr lang="en-IE" sz="2000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Merren</a:t>
            </a:r>
            <a:endParaRPr lang="en-US" sz="2000" dirty="0">
              <a:solidFill>
                <a:schemeClr val="bg1">
                  <a:lumMod val="75000"/>
                  <a:lumOff val="2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6102" y="569122"/>
            <a:ext cx="4972707" cy="2387207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99" y="520262"/>
            <a:ext cx="5265683" cy="622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Identification</a:t>
            </a:r>
            <a:endParaRPr lang="en-US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Elbow Connector 7"/>
          <p:cNvCxnSpPr>
            <a:stCxn id="5" idx="3"/>
          </p:cNvCxnSpPr>
          <p:nvPr/>
        </p:nvCxnSpPr>
        <p:spPr>
          <a:xfrm>
            <a:off x="6098809" y="1762726"/>
            <a:ext cx="2736631" cy="3927278"/>
          </a:xfrm>
          <a:prstGeom prst="bentConnector2">
            <a:avLst/>
          </a:prstGeom>
          <a:ln w="57150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784461" y="160338"/>
            <a:ext cx="4441567" cy="7383462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8" name="Elbow Connector 27"/>
          <p:cNvCxnSpPr/>
          <p:nvPr/>
        </p:nvCxnSpPr>
        <p:spPr>
          <a:xfrm rot="10800000">
            <a:off x="13670487" y="6191127"/>
            <a:ext cx="3049002" cy="664685"/>
          </a:xfrm>
          <a:prstGeom prst="bentConnector3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7225142" y="188912"/>
            <a:ext cx="3074276" cy="622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Growth Rates</a:t>
            </a:r>
            <a:endParaRPr lang="en-US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60458" y="5614610"/>
            <a:ext cx="5959366" cy="2929400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25976" y="5681321"/>
            <a:ext cx="5100144" cy="622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Indicators and Causes</a:t>
            </a:r>
            <a:endParaRPr lang="en-US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652939" y="10522895"/>
            <a:ext cx="5692151" cy="3610303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193375" y="22977515"/>
            <a:ext cx="6042135" cy="622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Effects of Ozone Depletion</a:t>
            </a:r>
            <a:endParaRPr lang="en-US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Image result for ozone deple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41" y="8837934"/>
            <a:ext cx="3637895" cy="3637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899497" y="12792469"/>
            <a:ext cx="28141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dirty="0" smtClean="0">
                <a:solidFill>
                  <a:schemeClr val="tx1">
                    <a:lumMod val="95000"/>
                  </a:schemeClr>
                </a:solidFill>
              </a:rPr>
              <a:t>Ozone Hole Over Arctic</a:t>
            </a:r>
            <a:endParaRPr lang="en-US" sz="2800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1030" name="Picture 6" descr="Image result for halley bay antarct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7267" y="375675"/>
            <a:ext cx="4156909" cy="1534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9275991" y="1953362"/>
            <a:ext cx="3979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dirty="0" smtClean="0">
                <a:solidFill>
                  <a:schemeClr val="tx1">
                    <a:lumMod val="95000"/>
                  </a:schemeClr>
                </a:solidFill>
              </a:rPr>
              <a:t>Haley Bay Arctic Station</a:t>
            </a:r>
            <a:endParaRPr lang="en-US" sz="2800" dirty="0">
              <a:solidFill>
                <a:schemeClr val="tx1">
                  <a:lumMod val="95000"/>
                </a:schemeClr>
              </a:solidFill>
            </a:endParaRPr>
          </a:p>
        </p:txBody>
      </p:sp>
      <p:cxnSp>
        <p:nvCxnSpPr>
          <p:cNvPr id="45" name="Elbow Connector 44"/>
          <p:cNvCxnSpPr/>
          <p:nvPr/>
        </p:nvCxnSpPr>
        <p:spPr>
          <a:xfrm>
            <a:off x="6419824" y="8301048"/>
            <a:ext cx="2298507" cy="325609"/>
          </a:xfrm>
          <a:prstGeom prst="bentConnector3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8718331" y="7975442"/>
            <a:ext cx="0" cy="651213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11855670" y="10233430"/>
            <a:ext cx="5249916" cy="4180831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884764" y="10508684"/>
            <a:ext cx="5284020" cy="622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Effects</a:t>
            </a:r>
            <a:endParaRPr lang="en-US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2861318" y="10359832"/>
            <a:ext cx="2815600" cy="717349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Solutions</a:t>
            </a:r>
            <a:endParaRPr lang="en-US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8" name="Elbow Connector 57"/>
          <p:cNvCxnSpPr/>
          <p:nvPr/>
        </p:nvCxnSpPr>
        <p:spPr>
          <a:xfrm rot="16200000" flipV="1">
            <a:off x="10304384" y="8466499"/>
            <a:ext cx="2249830" cy="1267717"/>
          </a:xfrm>
          <a:prstGeom prst="bentConnector3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/>
          <p:nvPr/>
        </p:nvCxnSpPr>
        <p:spPr>
          <a:xfrm rot="16200000" flipV="1">
            <a:off x="8422082" y="9145247"/>
            <a:ext cx="2491911" cy="164997"/>
          </a:xfrm>
          <a:prstGeom prst="bentConnector3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8" name="Picture 14" descr="Image result for cfc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1785" y="9329232"/>
            <a:ext cx="3456843" cy="290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halon fridg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2981" y="12234819"/>
            <a:ext cx="3455586" cy="2591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" name="Rectangle 1024"/>
          <p:cNvSpPr/>
          <p:nvPr/>
        </p:nvSpPr>
        <p:spPr>
          <a:xfrm>
            <a:off x="17445157" y="9329232"/>
            <a:ext cx="3530097" cy="5541780"/>
          </a:xfrm>
          <a:prstGeom prst="rect">
            <a:avLst/>
          </a:prstGeom>
          <a:noFill/>
          <a:ln w="1016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42" name="Picture 18" descr="Image result for Ozon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4398" y="2474404"/>
            <a:ext cx="3645889" cy="2543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1" name="AutoShape 22" descr="Image result for uv radiation"/>
          <p:cNvSpPr>
            <a:spLocks noChangeAspect="1" noChangeArrowheads="1"/>
          </p:cNvSpPr>
          <p:nvPr/>
        </p:nvSpPr>
        <p:spPr bwMode="auto">
          <a:xfrm>
            <a:off x="307975" y="-639763"/>
            <a:ext cx="1771650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33" name="AutoShape 24" descr="Image result for uv radiation"/>
          <p:cNvSpPr>
            <a:spLocks noChangeAspect="1" noChangeArrowheads="1"/>
          </p:cNvSpPr>
          <p:nvPr/>
        </p:nvSpPr>
        <p:spPr bwMode="auto">
          <a:xfrm>
            <a:off x="460375" y="-487363"/>
            <a:ext cx="1771650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35" name="AutoShape 28" descr="Image result for uv radi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54" name="Picture 30" descr="Image result for uv radiatio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385" y="3167844"/>
            <a:ext cx="2954910" cy="232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46" name="Table 10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023161"/>
              </p:ext>
            </p:extLst>
          </p:nvPr>
        </p:nvGraphicFramePr>
        <p:xfrm>
          <a:off x="16825207" y="811711"/>
          <a:ext cx="4295103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752"/>
                <a:gridCol w="2840351"/>
              </a:tblGrid>
              <a:tr h="1388212">
                <a:tc>
                  <a:txBody>
                    <a:bodyPr/>
                    <a:lstStyle/>
                    <a:p>
                      <a:r>
                        <a:rPr lang="en-IE" dirty="0" smtClean="0"/>
                        <a:t>Year</a:t>
                      </a:r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Size Of Hole Millions Of km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  <a:tr h="674149">
                <a:tc>
                  <a:txBody>
                    <a:bodyPr/>
                    <a:lstStyle/>
                    <a:p>
                      <a:r>
                        <a:rPr lang="en-IE" dirty="0" smtClean="0"/>
                        <a:t>1980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4149">
                <a:tc>
                  <a:txBody>
                    <a:bodyPr/>
                    <a:lstStyle/>
                    <a:p>
                      <a:r>
                        <a:rPr lang="en-IE" dirty="0" smtClean="0"/>
                        <a:t>1985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4149">
                <a:tc>
                  <a:txBody>
                    <a:bodyPr/>
                    <a:lstStyle/>
                    <a:p>
                      <a:r>
                        <a:rPr lang="en-IE" dirty="0" smtClean="0"/>
                        <a:t>1990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4149">
                <a:tc>
                  <a:txBody>
                    <a:bodyPr/>
                    <a:lstStyle/>
                    <a:p>
                      <a:r>
                        <a:rPr lang="en-IE" dirty="0" smtClean="0"/>
                        <a:t>1995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4149">
                <a:tc>
                  <a:txBody>
                    <a:bodyPr/>
                    <a:lstStyle/>
                    <a:p>
                      <a:r>
                        <a:rPr lang="en-IE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4149">
                <a:tc>
                  <a:txBody>
                    <a:bodyPr/>
                    <a:lstStyle/>
                    <a:p>
                      <a:r>
                        <a:rPr lang="en-IE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48" name="TextBox 1047"/>
          <p:cNvSpPr txBox="1"/>
          <p:nvPr/>
        </p:nvSpPr>
        <p:spPr>
          <a:xfrm>
            <a:off x="13055499" y="5017586"/>
            <a:ext cx="2954250" cy="622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Ozone Layer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2999" y="1017588"/>
            <a:ext cx="49079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solidFill>
                  <a:schemeClr val="bg1"/>
                </a:solidFill>
              </a:rPr>
              <a:t>It was Identified by scientists Joseph Farman, </a:t>
            </a:r>
            <a:r>
              <a:rPr lang="en-IE" sz="2400" dirty="0" err="1" smtClean="0">
                <a:solidFill>
                  <a:schemeClr val="bg1"/>
                </a:solidFill>
              </a:rPr>
              <a:t>Bruan</a:t>
            </a:r>
            <a:r>
              <a:rPr lang="en-IE" sz="2400" dirty="0" smtClean="0">
                <a:solidFill>
                  <a:schemeClr val="bg1"/>
                </a:solidFill>
              </a:rPr>
              <a:t> Gardiner And Johnathan </a:t>
            </a:r>
            <a:r>
              <a:rPr lang="en-IE" sz="2400" dirty="0" err="1" smtClean="0">
                <a:solidFill>
                  <a:schemeClr val="bg1"/>
                </a:solidFill>
              </a:rPr>
              <a:t>Shanklin</a:t>
            </a:r>
            <a:r>
              <a:rPr lang="en-IE" sz="2400" dirty="0" smtClean="0">
                <a:solidFill>
                  <a:schemeClr val="bg1"/>
                </a:solidFill>
              </a:rPr>
              <a:t> in 1984 1000 miles from Halley Bay Base in </a:t>
            </a:r>
            <a:r>
              <a:rPr lang="en-IE" sz="2400" dirty="0" err="1">
                <a:solidFill>
                  <a:schemeClr val="bg1"/>
                </a:solidFill>
              </a:rPr>
              <a:t>A</a:t>
            </a:r>
            <a:r>
              <a:rPr lang="en-IE" sz="2400" dirty="0" err="1" smtClean="0">
                <a:solidFill>
                  <a:schemeClr val="bg1"/>
                </a:solidFill>
              </a:rPr>
              <a:t>ntatartica</a:t>
            </a:r>
            <a:r>
              <a:rPr lang="en-IE" sz="2400" dirty="0" smtClean="0"/>
              <a:t>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8357629" y="3281935"/>
            <a:ext cx="278772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6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3.3</a:t>
            </a:r>
          </a:p>
          <a:p>
            <a:r>
              <a:rPr lang="en-IE" sz="46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18.8</a:t>
            </a:r>
          </a:p>
          <a:p>
            <a:r>
              <a:rPr lang="en-IE" sz="46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21.1</a:t>
            </a:r>
          </a:p>
          <a:p>
            <a:r>
              <a:rPr lang="en-IE" sz="46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26.9</a:t>
            </a:r>
          </a:p>
          <a:p>
            <a:r>
              <a:rPr lang="en-IE" sz="46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29.9</a:t>
            </a:r>
          </a:p>
          <a:p>
            <a:r>
              <a:rPr lang="en-IE" sz="46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27.2</a:t>
            </a:r>
            <a:endParaRPr lang="en-US" sz="4600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0375" y="6304120"/>
            <a:ext cx="59483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IE" sz="2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CFCs Which were found in aerosols and Halons which were found in fridges were the causes</a:t>
            </a:r>
          </a:p>
          <a:p>
            <a:pPr marL="342900" indent="-342900">
              <a:buFontTx/>
              <a:buChar char="-"/>
            </a:pPr>
            <a:r>
              <a:rPr lang="en-IE" sz="2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The increased UV radiations at areas above 30˚N </a:t>
            </a:r>
          </a:p>
          <a:p>
            <a:pPr marL="342900" indent="-342900">
              <a:buFontTx/>
              <a:buChar char="-"/>
            </a:pPr>
            <a:endParaRPr lang="en-US" sz="2400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52939" y="11077253"/>
            <a:ext cx="56127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-It can Increase the rates of Skin cancer as there is more UV radiation</a:t>
            </a:r>
          </a:p>
          <a:p>
            <a:endParaRPr lang="en-IE" sz="2400" dirty="0" smtClean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r>
              <a:rPr lang="en-IE" sz="2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-Affects Plankton which is bad as it is at the bottom of the food chain and can affect animals higher up</a:t>
            </a:r>
            <a:endParaRPr lang="en-US" sz="2400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952606" y="10754764"/>
            <a:ext cx="515297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- Agree to the Montreal Protocol and keep banning CFC’s and Halons</a:t>
            </a:r>
          </a:p>
          <a:p>
            <a:r>
              <a:rPr lang="en-IE" sz="2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- Reduce private vehicles as they can cause smog which is a catalyst to ozone depletion </a:t>
            </a:r>
          </a:p>
          <a:p>
            <a:r>
              <a:rPr lang="en-IE" sz="2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- Ban Nitrous oxide as it </a:t>
            </a:r>
            <a:r>
              <a:rPr lang="en-IE" sz="240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is harmful </a:t>
            </a:r>
            <a:r>
              <a:rPr lang="en-IE" sz="2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and not covered by the Protocol</a:t>
            </a:r>
            <a:endParaRPr lang="en-US" sz="2400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30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198</TotalTime>
  <Words>179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Broadway</vt:lpstr>
      <vt:lpstr>Century Gothic</vt:lpstr>
      <vt:lpstr>Impact</vt:lpstr>
      <vt:lpstr>Trebuchet MS</vt:lpstr>
      <vt:lpstr>Wingdings 2</vt:lpstr>
      <vt:lpstr>Quotable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 O'C</dc:creator>
  <cp:lastModifiedBy>T O'C</cp:lastModifiedBy>
  <cp:revision>9</cp:revision>
  <dcterms:created xsi:type="dcterms:W3CDTF">2018-03-16T09:16:05Z</dcterms:created>
  <dcterms:modified xsi:type="dcterms:W3CDTF">2018-05-08T20:32:03Z</dcterms:modified>
</cp:coreProperties>
</file>