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3"/>
  </p:notesMasterIdLst>
  <p:sldIdLst>
    <p:sldId id="257" r:id="rId2"/>
  </p:sldIdLst>
  <p:sldSz cx="21396325" cy="15087600"/>
  <p:notesSz cx="6858000" cy="9144000"/>
  <p:defaultTextStyle>
    <a:defPPr>
      <a:defRPr lang="en-US"/>
    </a:defPPr>
    <a:lvl1pPr marL="0" algn="l" defTabSz="1750896" rtl="0" eaLnBrk="1" latinLnBrk="0" hangingPunct="1">
      <a:defRPr sz="3448" kern="1200">
        <a:solidFill>
          <a:schemeClr val="tx1"/>
        </a:solidFill>
        <a:latin typeface="+mn-lt"/>
        <a:ea typeface="+mn-ea"/>
        <a:cs typeface="+mn-cs"/>
      </a:defRPr>
    </a:lvl1pPr>
    <a:lvl2pPr marL="875447" algn="l" defTabSz="1750896" rtl="0" eaLnBrk="1" latinLnBrk="0" hangingPunct="1">
      <a:defRPr sz="3448" kern="1200">
        <a:solidFill>
          <a:schemeClr val="tx1"/>
        </a:solidFill>
        <a:latin typeface="+mn-lt"/>
        <a:ea typeface="+mn-ea"/>
        <a:cs typeface="+mn-cs"/>
      </a:defRPr>
    </a:lvl2pPr>
    <a:lvl3pPr marL="1750896" algn="l" defTabSz="1750896" rtl="0" eaLnBrk="1" latinLnBrk="0" hangingPunct="1">
      <a:defRPr sz="3448" kern="1200">
        <a:solidFill>
          <a:schemeClr val="tx1"/>
        </a:solidFill>
        <a:latin typeface="+mn-lt"/>
        <a:ea typeface="+mn-ea"/>
        <a:cs typeface="+mn-cs"/>
      </a:defRPr>
    </a:lvl3pPr>
    <a:lvl4pPr marL="2626345" algn="l" defTabSz="1750896" rtl="0" eaLnBrk="1" latinLnBrk="0" hangingPunct="1">
      <a:defRPr sz="3448" kern="1200">
        <a:solidFill>
          <a:schemeClr val="tx1"/>
        </a:solidFill>
        <a:latin typeface="+mn-lt"/>
        <a:ea typeface="+mn-ea"/>
        <a:cs typeface="+mn-cs"/>
      </a:defRPr>
    </a:lvl4pPr>
    <a:lvl5pPr marL="3501793" algn="l" defTabSz="1750896" rtl="0" eaLnBrk="1" latinLnBrk="0" hangingPunct="1">
      <a:defRPr sz="3448" kern="1200">
        <a:solidFill>
          <a:schemeClr val="tx1"/>
        </a:solidFill>
        <a:latin typeface="+mn-lt"/>
        <a:ea typeface="+mn-ea"/>
        <a:cs typeface="+mn-cs"/>
      </a:defRPr>
    </a:lvl5pPr>
    <a:lvl6pPr marL="4377241" algn="l" defTabSz="1750896" rtl="0" eaLnBrk="1" latinLnBrk="0" hangingPunct="1">
      <a:defRPr sz="3448" kern="1200">
        <a:solidFill>
          <a:schemeClr val="tx1"/>
        </a:solidFill>
        <a:latin typeface="+mn-lt"/>
        <a:ea typeface="+mn-ea"/>
        <a:cs typeface="+mn-cs"/>
      </a:defRPr>
    </a:lvl6pPr>
    <a:lvl7pPr marL="5252687" algn="l" defTabSz="1750896" rtl="0" eaLnBrk="1" latinLnBrk="0" hangingPunct="1">
      <a:defRPr sz="3448" kern="1200">
        <a:solidFill>
          <a:schemeClr val="tx1"/>
        </a:solidFill>
        <a:latin typeface="+mn-lt"/>
        <a:ea typeface="+mn-ea"/>
        <a:cs typeface="+mn-cs"/>
      </a:defRPr>
    </a:lvl7pPr>
    <a:lvl8pPr marL="6128138" algn="l" defTabSz="1750896" rtl="0" eaLnBrk="1" latinLnBrk="0" hangingPunct="1">
      <a:defRPr sz="3448" kern="1200">
        <a:solidFill>
          <a:schemeClr val="tx1"/>
        </a:solidFill>
        <a:latin typeface="+mn-lt"/>
        <a:ea typeface="+mn-ea"/>
        <a:cs typeface="+mn-cs"/>
      </a:defRPr>
    </a:lvl8pPr>
    <a:lvl9pPr marL="7003585" algn="l" defTabSz="1750896" rtl="0" eaLnBrk="1" latinLnBrk="0" hangingPunct="1">
      <a:defRPr sz="3448" kern="1200">
        <a:solidFill>
          <a:schemeClr val="tx1"/>
        </a:solidFill>
        <a:latin typeface="+mn-lt"/>
        <a:ea typeface="+mn-ea"/>
        <a:cs typeface="+mn-cs"/>
      </a:defRPr>
    </a:lvl9pPr>
  </p:defaultTextStyle>
  <p:extLst>
    <p:ext uri="{EFAFB233-063F-42B5-8137-9DF3F51BA10A}">
      <p15:sldGuideLst xmlns:p15="http://schemas.microsoft.com/office/powerpoint/2012/main">
        <p15:guide id="1" pos="6739" userDrawn="1">
          <p15:clr>
            <a:srgbClr val="A4A3A4"/>
          </p15:clr>
        </p15:guide>
        <p15:guide id="2" orient="horz" pos="47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61" d="100"/>
          <a:sy n="61" d="100"/>
        </p:scale>
        <p:origin x="528" y="96"/>
      </p:cViewPr>
      <p:guideLst>
        <p:guide pos="6739"/>
        <p:guide orient="horz" pos="4752"/>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0466D-BB38-472E-A176-B2B002F614C4}" type="datetimeFigureOut">
              <a:rPr lang="en-US" smtClean="0"/>
              <a:t>1/6/2018</a:t>
            </a:fld>
            <a:endParaRPr lang="en-US"/>
          </a:p>
        </p:txBody>
      </p:sp>
      <p:sp>
        <p:nvSpPr>
          <p:cNvPr id="4" name="Slide Image Placeholder 3"/>
          <p:cNvSpPr>
            <a:spLocks noGrp="1" noRot="1" noChangeAspect="1"/>
          </p:cNvSpPr>
          <p:nvPr>
            <p:ph type="sldImg" idx="2"/>
          </p:nvPr>
        </p:nvSpPr>
        <p:spPr>
          <a:xfrm>
            <a:off x="1241425" y="1143000"/>
            <a:ext cx="4375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DB4B2-AA8F-4A07-9305-73B0BA72483A}" type="slidenum">
              <a:rPr lang="en-US" smtClean="0"/>
              <a:t>‹#›</a:t>
            </a:fld>
            <a:endParaRPr lang="en-US"/>
          </a:p>
        </p:txBody>
      </p:sp>
    </p:spTree>
    <p:extLst>
      <p:ext uri="{BB962C8B-B14F-4D97-AF65-F5344CB8AC3E}">
        <p14:creationId xmlns:p14="http://schemas.microsoft.com/office/powerpoint/2010/main" val="3928706768"/>
      </p:ext>
    </p:extLst>
  </p:cSld>
  <p:clrMap bg1="lt1" tx1="dk1" bg2="lt2" tx2="dk2" accent1="accent1" accent2="accent2" accent3="accent3" accent4="accent4" accent5="accent5" accent6="accent6" hlink="hlink" folHlink="folHlink"/>
  <p:notesStyle>
    <a:lvl1pPr marL="0" algn="l" defTabSz="1750896" rtl="0" eaLnBrk="1" latinLnBrk="0" hangingPunct="1">
      <a:defRPr sz="2298" kern="1200">
        <a:solidFill>
          <a:schemeClr val="tx1"/>
        </a:solidFill>
        <a:latin typeface="+mn-lt"/>
        <a:ea typeface="+mn-ea"/>
        <a:cs typeface="+mn-cs"/>
      </a:defRPr>
    </a:lvl1pPr>
    <a:lvl2pPr marL="875447" algn="l" defTabSz="1750896" rtl="0" eaLnBrk="1" latinLnBrk="0" hangingPunct="1">
      <a:defRPr sz="2298" kern="1200">
        <a:solidFill>
          <a:schemeClr val="tx1"/>
        </a:solidFill>
        <a:latin typeface="+mn-lt"/>
        <a:ea typeface="+mn-ea"/>
        <a:cs typeface="+mn-cs"/>
      </a:defRPr>
    </a:lvl2pPr>
    <a:lvl3pPr marL="1750896" algn="l" defTabSz="1750896" rtl="0" eaLnBrk="1" latinLnBrk="0" hangingPunct="1">
      <a:defRPr sz="2298" kern="1200">
        <a:solidFill>
          <a:schemeClr val="tx1"/>
        </a:solidFill>
        <a:latin typeface="+mn-lt"/>
        <a:ea typeface="+mn-ea"/>
        <a:cs typeface="+mn-cs"/>
      </a:defRPr>
    </a:lvl3pPr>
    <a:lvl4pPr marL="2626345" algn="l" defTabSz="1750896" rtl="0" eaLnBrk="1" latinLnBrk="0" hangingPunct="1">
      <a:defRPr sz="2298" kern="1200">
        <a:solidFill>
          <a:schemeClr val="tx1"/>
        </a:solidFill>
        <a:latin typeface="+mn-lt"/>
        <a:ea typeface="+mn-ea"/>
        <a:cs typeface="+mn-cs"/>
      </a:defRPr>
    </a:lvl4pPr>
    <a:lvl5pPr marL="3501793" algn="l" defTabSz="1750896" rtl="0" eaLnBrk="1" latinLnBrk="0" hangingPunct="1">
      <a:defRPr sz="2298" kern="1200">
        <a:solidFill>
          <a:schemeClr val="tx1"/>
        </a:solidFill>
        <a:latin typeface="+mn-lt"/>
        <a:ea typeface="+mn-ea"/>
        <a:cs typeface="+mn-cs"/>
      </a:defRPr>
    </a:lvl5pPr>
    <a:lvl6pPr marL="4377241" algn="l" defTabSz="1750896" rtl="0" eaLnBrk="1" latinLnBrk="0" hangingPunct="1">
      <a:defRPr sz="2298" kern="1200">
        <a:solidFill>
          <a:schemeClr val="tx1"/>
        </a:solidFill>
        <a:latin typeface="+mn-lt"/>
        <a:ea typeface="+mn-ea"/>
        <a:cs typeface="+mn-cs"/>
      </a:defRPr>
    </a:lvl6pPr>
    <a:lvl7pPr marL="5252687" algn="l" defTabSz="1750896" rtl="0" eaLnBrk="1" latinLnBrk="0" hangingPunct="1">
      <a:defRPr sz="2298" kern="1200">
        <a:solidFill>
          <a:schemeClr val="tx1"/>
        </a:solidFill>
        <a:latin typeface="+mn-lt"/>
        <a:ea typeface="+mn-ea"/>
        <a:cs typeface="+mn-cs"/>
      </a:defRPr>
    </a:lvl7pPr>
    <a:lvl8pPr marL="6128138" algn="l" defTabSz="1750896" rtl="0" eaLnBrk="1" latinLnBrk="0" hangingPunct="1">
      <a:defRPr sz="2298" kern="1200">
        <a:solidFill>
          <a:schemeClr val="tx1"/>
        </a:solidFill>
        <a:latin typeface="+mn-lt"/>
        <a:ea typeface="+mn-ea"/>
        <a:cs typeface="+mn-cs"/>
      </a:defRPr>
    </a:lvl8pPr>
    <a:lvl9pPr marL="7003585" algn="l" defTabSz="1750896" rtl="0" eaLnBrk="1" latinLnBrk="0" hangingPunct="1">
      <a:defRPr sz="2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1425" y="1143000"/>
            <a:ext cx="437515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CDB4B2-AA8F-4A07-9305-73B0BA72483A}" type="slidenum">
              <a:rPr lang="en-US" smtClean="0"/>
              <a:t>1</a:t>
            </a:fld>
            <a:endParaRPr lang="en-US"/>
          </a:p>
        </p:txBody>
      </p:sp>
    </p:spTree>
    <p:extLst>
      <p:ext uri="{BB962C8B-B14F-4D97-AF65-F5344CB8AC3E}">
        <p14:creationId xmlns:p14="http://schemas.microsoft.com/office/powerpoint/2010/main" val="38903524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 y="9334272"/>
            <a:ext cx="15738520" cy="60707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0588" y="9336459"/>
            <a:ext cx="5400164" cy="609268"/>
          </a:xfrm>
          <a:prstGeom prst="rect">
            <a:avLst/>
          </a:prstGeom>
        </p:spPr>
      </p:pic>
      <p:sp>
        <p:nvSpPr>
          <p:cNvPr id="9" name="Rectangle 8"/>
          <p:cNvSpPr/>
          <p:nvPr/>
        </p:nvSpPr>
        <p:spPr bwMode="ltGray">
          <a:xfrm>
            <a:off x="0" y="5698172"/>
            <a:ext cx="15738523" cy="365273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5990587" y="5698172"/>
            <a:ext cx="5400167" cy="36527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93931" y="6014160"/>
            <a:ext cx="14201666" cy="3020754"/>
          </a:xfrm>
        </p:spPr>
        <p:txBody>
          <a:bodyPr anchor="b">
            <a:noAutofit/>
          </a:bodyPr>
          <a:lstStyle>
            <a:lvl1pPr algn="r">
              <a:defRPr sz="10560"/>
            </a:lvl1pPr>
          </a:lstStyle>
          <a:p>
            <a:r>
              <a:rPr lang="en-US" smtClean="0"/>
              <a:t>Click to edit Master title style</a:t>
            </a:r>
            <a:endParaRPr lang="en-US" dirty="0"/>
          </a:p>
        </p:txBody>
      </p:sp>
      <p:sp>
        <p:nvSpPr>
          <p:cNvPr id="3" name="Subtitle 2"/>
          <p:cNvSpPr>
            <a:spLocks noGrp="1"/>
          </p:cNvSpPr>
          <p:nvPr>
            <p:ph type="subTitle" idx="1"/>
          </p:nvPr>
        </p:nvSpPr>
        <p:spPr>
          <a:xfrm>
            <a:off x="1193930" y="9666889"/>
            <a:ext cx="14292532" cy="2458911"/>
          </a:xfrm>
        </p:spPr>
        <p:txBody>
          <a:bodyPr>
            <a:normAutofit/>
          </a:bodyPr>
          <a:lstStyle>
            <a:lvl1pPr marL="0" indent="0" algn="r">
              <a:buNone/>
              <a:defRPr sz="4400"/>
            </a:lvl1pPr>
            <a:lvl2pPr marL="1005840" indent="0" algn="ctr">
              <a:buNone/>
              <a:defRPr sz="4400"/>
            </a:lvl2pPr>
            <a:lvl3pPr marL="2011680" indent="0" algn="ctr">
              <a:buNone/>
              <a:defRPr sz="3960"/>
            </a:lvl3pPr>
            <a:lvl4pPr marL="3017520" indent="0" algn="ctr">
              <a:buNone/>
              <a:defRPr sz="3520"/>
            </a:lvl4pPr>
            <a:lvl5pPr marL="4023360" indent="0" algn="ctr">
              <a:buNone/>
              <a:defRPr sz="3520"/>
            </a:lvl5pPr>
            <a:lvl6pPr marL="5029200" indent="0" algn="ctr">
              <a:buNone/>
              <a:defRPr sz="3520"/>
            </a:lvl6pPr>
            <a:lvl7pPr marL="6035040" indent="0" algn="ctr">
              <a:buNone/>
              <a:defRPr sz="3520"/>
            </a:lvl7pPr>
            <a:lvl8pPr marL="7040880" indent="0" algn="ctr">
              <a:buNone/>
              <a:defRPr sz="3520"/>
            </a:lvl8pPr>
            <a:lvl9pPr marL="8046720" indent="0" algn="ctr">
              <a:buNone/>
              <a:defRPr sz="352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659916" y="13059615"/>
            <a:ext cx="4814173" cy="803275"/>
          </a:xfrm>
        </p:spPr>
        <p:txBody>
          <a:bodyPr/>
          <a:lstStyle/>
          <a:p>
            <a:fld id="{5B89E721-D08A-4CB1-BDEF-10FAED7EB18F}" type="datetimeFigureOut">
              <a:rPr lang="en-US" smtClean="0"/>
              <a:t>1/6/2018</a:t>
            </a:fld>
            <a:endParaRPr lang="en-US"/>
          </a:p>
        </p:txBody>
      </p:sp>
      <p:sp>
        <p:nvSpPr>
          <p:cNvPr id="5" name="Footer Placeholder 4"/>
          <p:cNvSpPr>
            <a:spLocks noGrp="1"/>
          </p:cNvSpPr>
          <p:nvPr>
            <p:ph type="ftr" sz="quarter" idx="11"/>
          </p:nvPr>
        </p:nvSpPr>
        <p:spPr>
          <a:xfrm>
            <a:off x="1248121" y="13059617"/>
            <a:ext cx="9410419" cy="803275"/>
          </a:xfrm>
        </p:spPr>
        <p:txBody>
          <a:bodyPr/>
          <a:lstStyle/>
          <a:p>
            <a:endParaRPr lang="en-US"/>
          </a:p>
        </p:txBody>
      </p:sp>
      <p:sp>
        <p:nvSpPr>
          <p:cNvPr id="6" name="Slide Number Placeholder 5"/>
          <p:cNvSpPr>
            <a:spLocks noGrp="1"/>
          </p:cNvSpPr>
          <p:nvPr>
            <p:ph type="sldNum" sz="quarter" idx="12"/>
          </p:nvPr>
        </p:nvSpPr>
        <p:spPr>
          <a:xfrm>
            <a:off x="16403848" y="6050742"/>
            <a:ext cx="3206390" cy="2984172"/>
          </a:xfrm>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27299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1" y="10058401"/>
            <a:ext cx="21438371" cy="3689477"/>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8126" y="10365558"/>
            <a:ext cx="16133283" cy="1197860"/>
          </a:xfrm>
        </p:spPr>
        <p:txBody>
          <a:bodyPr anchor="b">
            <a:normAutofit/>
          </a:bodyPr>
          <a:lstStyle>
            <a:lvl1pPr>
              <a:defRPr sz="52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43998" y="1341117"/>
            <a:ext cx="16137411" cy="7897065"/>
          </a:xfrm>
          <a:noFill/>
          <a:ln>
            <a:noFill/>
          </a:ln>
          <a:effectLst>
            <a:outerShdw blurRad="76200" dist="63500" dir="5040000" algn="tl" rotWithShape="0">
              <a:srgbClr val="000000">
                <a:alpha val="41000"/>
              </a:srgbClr>
            </a:outerShdw>
          </a:effectLst>
        </p:spPr>
        <p:txBody>
          <a:bodyPr anchor="t"/>
          <a:lstStyle>
            <a:lvl1pPr marL="0" indent="0">
              <a:buNone/>
              <a:defRPr sz="7040"/>
            </a:lvl1pPr>
            <a:lvl2pPr marL="1005840" indent="0">
              <a:buNone/>
              <a:defRPr sz="6160"/>
            </a:lvl2pPr>
            <a:lvl3pPr marL="2011680" indent="0">
              <a:buNone/>
              <a:defRPr sz="5280"/>
            </a:lvl3pPr>
            <a:lvl4pPr marL="3017520" indent="0">
              <a:buNone/>
              <a:defRPr sz="4400"/>
            </a:lvl4pPr>
            <a:lvl5pPr marL="4023360" indent="0">
              <a:buNone/>
              <a:defRPr sz="4400"/>
            </a:lvl5pPr>
            <a:lvl6pPr marL="5029200" indent="0">
              <a:buNone/>
              <a:defRPr sz="4400"/>
            </a:lvl6pPr>
            <a:lvl7pPr marL="6035040" indent="0">
              <a:buNone/>
              <a:defRPr sz="4400"/>
            </a:lvl7pPr>
            <a:lvl8pPr marL="7040880" indent="0">
              <a:buNone/>
              <a:defRPr sz="4400"/>
            </a:lvl8pPr>
            <a:lvl9pPr marL="8046720" indent="0">
              <a:buNone/>
              <a:defRPr sz="4400"/>
            </a:lvl9pPr>
          </a:lstStyle>
          <a:p>
            <a:r>
              <a:rPr lang="en-US" smtClean="0"/>
              <a:t>Click icon to add picture</a:t>
            </a:r>
            <a:endParaRPr lang="en-US" dirty="0"/>
          </a:p>
        </p:txBody>
      </p:sp>
      <p:sp>
        <p:nvSpPr>
          <p:cNvPr id="4" name="Text Placeholder 3"/>
          <p:cNvSpPr>
            <a:spLocks noGrp="1"/>
          </p:cNvSpPr>
          <p:nvPr>
            <p:ph type="body" sz="half" idx="2"/>
          </p:nvPr>
        </p:nvSpPr>
        <p:spPr>
          <a:xfrm>
            <a:off x="1248121" y="11563417"/>
            <a:ext cx="16133288" cy="1205202"/>
          </a:xfrm>
        </p:spPr>
        <p:txBody>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9E721-D08A-4CB1-BDEF-10FAED7EB18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8383520" y="10364883"/>
            <a:ext cx="2690536" cy="2399736"/>
          </a:xfrm>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318677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1" y="10058401"/>
            <a:ext cx="21438371" cy="3689477"/>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26720" y="1341113"/>
            <a:ext cx="16137411" cy="7904050"/>
          </a:xfrm>
        </p:spPr>
        <p:txBody>
          <a:bodyPr anchor="ctr"/>
          <a:lstStyle>
            <a:lvl1pPr>
              <a:defRPr sz="7040"/>
            </a:lvl1pPr>
          </a:lstStyle>
          <a:p>
            <a:r>
              <a:rPr lang="en-US" smtClean="0"/>
              <a:t>Click to edit Master title style</a:t>
            </a:r>
            <a:endParaRPr lang="en-US" dirty="0"/>
          </a:p>
        </p:txBody>
      </p:sp>
      <p:sp>
        <p:nvSpPr>
          <p:cNvPr id="4" name="Text Placeholder 3"/>
          <p:cNvSpPr>
            <a:spLocks noGrp="1"/>
          </p:cNvSpPr>
          <p:nvPr>
            <p:ph type="body" sz="half" idx="2"/>
          </p:nvPr>
        </p:nvSpPr>
        <p:spPr>
          <a:xfrm>
            <a:off x="1243997" y="10362748"/>
            <a:ext cx="16120135" cy="2423881"/>
          </a:xfrm>
        </p:spPr>
        <p:txBody>
          <a:bodyPr anchor="ct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9E721-D08A-4CB1-BDEF-10FAED7EB18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8383520" y="10365556"/>
            <a:ext cx="2690536" cy="2399736"/>
          </a:xfrm>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4244303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1" y="10058401"/>
            <a:ext cx="21438371" cy="3689477"/>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96883" y="1357364"/>
            <a:ext cx="15034398" cy="6679334"/>
          </a:xfrm>
        </p:spPr>
        <p:txBody>
          <a:bodyPr anchor="ctr"/>
          <a:lstStyle>
            <a:lvl1pPr>
              <a:defRPr sz="7040"/>
            </a:lvl1pPr>
          </a:lstStyle>
          <a:p>
            <a:r>
              <a:rPr lang="en-US" smtClean="0"/>
              <a:t>Click to edit Master title style</a:t>
            </a:r>
            <a:endParaRPr lang="en-US" dirty="0"/>
          </a:p>
        </p:txBody>
      </p:sp>
      <p:sp>
        <p:nvSpPr>
          <p:cNvPr id="12" name="Text Placeholder 3"/>
          <p:cNvSpPr>
            <a:spLocks noGrp="1"/>
          </p:cNvSpPr>
          <p:nvPr>
            <p:ph type="body" sz="half" idx="13"/>
          </p:nvPr>
        </p:nvSpPr>
        <p:spPr>
          <a:xfrm>
            <a:off x="2315217" y="8053678"/>
            <a:ext cx="14010875" cy="1207730"/>
          </a:xfrm>
        </p:spPr>
        <p:txBody>
          <a:bodyPr anchor="t">
            <a:normAutofit/>
          </a:bodyPr>
          <a:lstStyle>
            <a:lvl1pPr marL="0" indent="0">
              <a:buNone/>
              <a:defRPr sz="308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4" name="Text Placeholder 3"/>
          <p:cNvSpPr>
            <a:spLocks noGrp="1"/>
          </p:cNvSpPr>
          <p:nvPr>
            <p:ph type="body" sz="half" idx="2"/>
          </p:nvPr>
        </p:nvSpPr>
        <p:spPr>
          <a:xfrm>
            <a:off x="1243997" y="10362748"/>
            <a:ext cx="16154691" cy="2423881"/>
          </a:xfrm>
        </p:spPr>
        <p:txBody>
          <a:bodyPr anchor="ctr">
            <a:normAutofit/>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9E721-D08A-4CB1-BDEF-10FAED7EB18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8383520" y="10361838"/>
            <a:ext cx="2690536" cy="2399736"/>
          </a:xfrm>
        </p:spPr>
        <p:txBody>
          <a:bodyPr/>
          <a:lstStyle/>
          <a:p>
            <a:fld id="{821D2ECD-336B-42E7-9375-0E3BD3F3FEBE}" type="slidenum">
              <a:rPr lang="en-US" smtClean="0"/>
              <a:t>‹#›</a:t>
            </a:fld>
            <a:endParaRPr lang="en-US"/>
          </a:p>
        </p:txBody>
      </p:sp>
      <p:sp>
        <p:nvSpPr>
          <p:cNvPr id="27" name="TextBox 26"/>
          <p:cNvSpPr txBox="1"/>
          <p:nvPr/>
        </p:nvSpPr>
        <p:spPr>
          <a:xfrm>
            <a:off x="633962" y="1645855"/>
            <a:ext cx="1248119" cy="1286507"/>
          </a:xfrm>
          <a:prstGeom prst="rect">
            <a:avLst/>
          </a:prstGeom>
        </p:spPr>
        <p:txBody>
          <a:bodyPr vert="horz" lIns="201168" tIns="100584" rIns="201168" bIns="100584"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5840" dirty="0">
                <a:solidFill>
                  <a:schemeClr val="tx1"/>
                </a:solidFill>
                <a:effectLst/>
              </a:rPr>
              <a:t>“</a:t>
            </a:r>
          </a:p>
        </p:txBody>
      </p:sp>
      <p:sp>
        <p:nvSpPr>
          <p:cNvPr id="28" name="TextBox 27"/>
          <p:cNvSpPr txBox="1"/>
          <p:nvPr/>
        </p:nvSpPr>
        <p:spPr>
          <a:xfrm>
            <a:off x="16302743" y="6596862"/>
            <a:ext cx="1069816" cy="1286509"/>
          </a:xfrm>
          <a:prstGeom prst="rect">
            <a:avLst/>
          </a:prstGeom>
        </p:spPr>
        <p:txBody>
          <a:bodyPr vert="horz" lIns="201168" tIns="100584" rIns="201168" bIns="100584"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5840" dirty="0">
                <a:solidFill>
                  <a:schemeClr val="tx1"/>
                </a:solidFill>
                <a:effectLst/>
              </a:rPr>
              <a:t>”</a:t>
            </a:r>
          </a:p>
        </p:txBody>
      </p:sp>
    </p:spTree>
    <p:extLst>
      <p:ext uri="{BB962C8B-B14F-4D97-AF65-F5344CB8AC3E}">
        <p14:creationId xmlns:p14="http://schemas.microsoft.com/office/powerpoint/2010/main" val="298010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1" y="10058401"/>
            <a:ext cx="21438371" cy="3689477"/>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3996" y="10362748"/>
            <a:ext cx="16137411" cy="1297586"/>
          </a:xfrm>
        </p:spPr>
        <p:txBody>
          <a:bodyPr anchor="b"/>
          <a:lstStyle>
            <a:lvl1pPr>
              <a:defRPr sz="7040"/>
            </a:lvl1pPr>
          </a:lstStyle>
          <a:p>
            <a:r>
              <a:rPr lang="en-US" smtClean="0"/>
              <a:t>Click to edit Master title style</a:t>
            </a:r>
            <a:endParaRPr lang="en-US" dirty="0"/>
          </a:p>
        </p:txBody>
      </p:sp>
      <p:sp>
        <p:nvSpPr>
          <p:cNvPr id="4" name="Text Placeholder 3"/>
          <p:cNvSpPr>
            <a:spLocks noGrp="1"/>
          </p:cNvSpPr>
          <p:nvPr>
            <p:ph type="body" sz="half" idx="2"/>
          </p:nvPr>
        </p:nvSpPr>
        <p:spPr>
          <a:xfrm>
            <a:off x="1243998" y="11660330"/>
            <a:ext cx="16137411" cy="1126299"/>
          </a:xfrm>
        </p:spPr>
        <p:txBody>
          <a:bodyPr anchor="t"/>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9E721-D08A-4CB1-BDEF-10FAED7EB18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8383520" y="10361838"/>
            <a:ext cx="2690536" cy="2399736"/>
          </a:xfrm>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2694852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1" y="1341121"/>
            <a:ext cx="21438371" cy="3689477"/>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1243998" y="1657101"/>
            <a:ext cx="16137411" cy="237806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246315" y="5124876"/>
            <a:ext cx="5135118" cy="1267776"/>
          </a:xfrm>
        </p:spPr>
        <p:txBody>
          <a:bodyPr anchor="b">
            <a:noAutofit/>
          </a:bodyPr>
          <a:lstStyle>
            <a:lvl1pPr marL="0" indent="0">
              <a:buNone/>
              <a:defRPr sz="5280" b="0">
                <a:solidFill>
                  <a:schemeClr val="tx1"/>
                </a:solidFill>
              </a:defRPr>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8" name="Text Placeholder 3"/>
          <p:cNvSpPr>
            <a:spLocks noGrp="1"/>
          </p:cNvSpPr>
          <p:nvPr>
            <p:ph type="body" sz="half" idx="15"/>
          </p:nvPr>
        </p:nvSpPr>
        <p:spPr>
          <a:xfrm>
            <a:off x="1263041" y="6633639"/>
            <a:ext cx="5135118" cy="6409729"/>
          </a:xfrm>
        </p:spPr>
        <p:txBody>
          <a:bodyPr anchor="t">
            <a:normAutofit/>
          </a:bodyPr>
          <a:lstStyle>
            <a:lvl1pPr marL="0" indent="0">
              <a:buNone/>
              <a:defRPr sz="3080"/>
            </a:lvl1pPr>
            <a:lvl2pPr marL="1005840" indent="0">
              <a:buNone/>
              <a:defRPr sz="2640"/>
            </a:lvl2pPr>
            <a:lvl3pPr marL="2011680" indent="0">
              <a:buNone/>
              <a:defRPr sz="2200"/>
            </a:lvl3pPr>
            <a:lvl4pPr marL="3017520" indent="0">
              <a:buNone/>
              <a:defRPr sz="1980"/>
            </a:lvl4pPr>
            <a:lvl5pPr marL="4023360" indent="0">
              <a:buNone/>
              <a:defRPr sz="1980"/>
            </a:lvl5pPr>
            <a:lvl6pPr marL="5029200" indent="0">
              <a:buNone/>
              <a:defRPr sz="1980"/>
            </a:lvl6pPr>
            <a:lvl7pPr marL="6035040" indent="0">
              <a:buNone/>
              <a:defRPr sz="1980"/>
            </a:lvl7pPr>
            <a:lvl8pPr marL="7040880" indent="0">
              <a:buNone/>
              <a:defRPr sz="1980"/>
            </a:lvl8pPr>
            <a:lvl9pPr marL="8046720" indent="0">
              <a:buNone/>
              <a:defRPr sz="1980"/>
            </a:lvl9pPr>
          </a:lstStyle>
          <a:p>
            <a:pPr lvl="0"/>
            <a:r>
              <a:rPr lang="en-US" smtClean="0"/>
              <a:t>Click to edit Master text styles</a:t>
            </a:r>
          </a:p>
        </p:txBody>
      </p:sp>
      <p:sp>
        <p:nvSpPr>
          <p:cNvPr id="9" name="Text Placeholder 4"/>
          <p:cNvSpPr>
            <a:spLocks noGrp="1"/>
          </p:cNvSpPr>
          <p:nvPr>
            <p:ph type="body" sz="quarter" idx="3"/>
          </p:nvPr>
        </p:nvSpPr>
        <p:spPr>
          <a:xfrm>
            <a:off x="6735287" y="5141121"/>
            <a:ext cx="5135118" cy="1267776"/>
          </a:xfrm>
        </p:spPr>
        <p:txBody>
          <a:bodyPr anchor="b">
            <a:noAutofit/>
          </a:bodyPr>
          <a:lstStyle>
            <a:lvl1pPr marL="0" indent="0">
              <a:buNone/>
              <a:defRPr sz="5280" b="0">
                <a:solidFill>
                  <a:schemeClr val="tx1"/>
                </a:solidFill>
              </a:defRPr>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10" name="Text Placeholder 3"/>
          <p:cNvSpPr>
            <a:spLocks noGrp="1"/>
          </p:cNvSpPr>
          <p:nvPr>
            <p:ph type="body" sz="half" idx="16"/>
          </p:nvPr>
        </p:nvSpPr>
        <p:spPr>
          <a:xfrm>
            <a:off x="6738321" y="6617394"/>
            <a:ext cx="5135118" cy="6409729"/>
          </a:xfrm>
        </p:spPr>
        <p:txBody>
          <a:bodyPr anchor="t">
            <a:normAutofit/>
          </a:bodyPr>
          <a:lstStyle>
            <a:lvl1pPr marL="0" indent="0">
              <a:buNone/>
              <a:defRPr sz="3080"/>
            </a:lvl1pPr>
            <a:lvl2pPr marL="1005840" indent="0">
              <a:buNone/>
              <a:defRPr sz="2640"/>
            </a:lvl2pPr>
            <a:lvl3pPr marL="2011680" indent="0">
              <a:buNone/>
              <a:defRPr sz="2200"/>
            </a:lvl3pPr>
            <a:lvl4pPr marL="3017520" indent="0">
              <a:buNone/>
              <a:defRPr sz="1980"/>
            </a:lvl4pPr>
            <a:lvl5pPr marL="4023360" indent="0">
              <a:buNone/>
              <a:defRPr sz="1980"/>
            </a:lvl5pPr>
            <a:lvl6pPr marL="5029200" indent="0">
              <a:buNone/>
              <a:defRPr sz="1980"/>
            </a:lvl6pPr>
            <a:lvl7pPr marL="6035040" indent="0">
              <a:buNone/>
              <a:defRPr sz="1980"/>
            </a:lvl7pPr>
            <a:lvl8pPr marL="7040880" indent="0">
              <a:buNone/>
              <a:defRPr sz="1980"/>
            </a:lvl8pPr>
            <a:lvl9pPr marL="8046720" indent="0">
              <a:buNone/>
              <a:defRPr sz="1980"/>
            </a:lvl9pPr>
          </a:lstStyle>
          <a:p>
            <a:pPr lvl="0"/>
            <a:r>
              <a:rPr lang="en-US" smtClean="0"/>
              <a:t>Click to edit Master text styles</a:t>
            </a:r>
          </a:p>
        </p:txBody>
      </p:sp>
      <p:sp>
        <p:nvSpPr>
          <p:cNvPr id="11" name="Text Placeholder 4"/>
          <p:cNvSpPr>
            <a:spLocks noGrp="1"/>
          </p:cNvSpPr>
          <p:nvPr>
            <p:ph type="body" sz="quarter" idx="13"/>
          </p:nvPr>
        </p:nvSpPr>
        <p:spPr>
          <a:xfrm>
            <a:off x="12228795" y="5141121"/>
            <a:ext cx="5135118" cy="1267776"/>
          </a:xfrm>
        </p:spPr>
        <p:txBody>
          <a:bodyPr anchor="b">
            <a:noAutofit/>
          </a:bodyPr>
          <a:lstStyle>
            <a:lvl1pPr marL="0" indent="0">
              <a:buNone/>
              <a:defRPr sz="5280" b="0">
                <a:solidFill>
                  <a:schemeClr val="tx1"/>
                </a:solidFill>
              </a:defRPr>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12" name="Text Placeholder 3"/>
          <p:cNvSpPr>
            <a:spLocks noGrp="1"/>
          </p:cNvSpPr>
          <p:nvPr>
            <p:ph type="body" sz="half" idx="17"/>
          </p:nvPr>
        </p:nvSpPr>
        <p:spPr>
          <a:xfrm>
            <a:off x="12246073" y="6617392"/>
            <a:ext cx="5135118" cy="6409729"/>
          </a:xfrm>
        </p:spPr>
        <p:txBody>
          <a:bodyPr anchor="t">
            <a:normAutofit/>
          </a:bodyPr>
          <a:lstStyle>
            <a:lvl1pPr marL="0" indent="0">
              <a:buNone/>
              <a:defRPr sz="3080"/>
            </a:lvl1pPr>
            <a:lvl2pPr marL="1005840" indent="0">
              <a:buNone/>
              <a:defRPr sz="2640"/>
            </a:lvl2pPr>
            <a:lvl3pPr marL="2011680" indent="0">
              <a:buNone/>
              <a:defRPr sz="2200"/>
            </a:lvl3pPr>
            <a:lvl4pPr marL="3017520" indent="0">
              <a:buNone/>
              <a:defRPr sz="1980"/>
            </a:lvl4pPr>
            <a:lvl5pPr marL="4023360" indent="0">
              <a:buNone/>
              <a:defRPr sz="1980"/>
            </a:lvl5pPr>
            <a:lvl6pPr marL="5029200" indent="0">
              <a:buNone/>
              <a:defRPr sz="1980"/>
            </a:lvl6pPr>
            <a:lvl7pPr marL="6035040" indent="0">
              <a:buNone/>
              <a:defRPr sz="1980"/>
            </a:lvl7pPr>
            <a:lvl8pPr marL="7040880" indent="0">
              <a:buNone/>
              <a:defRPr sz="1980"/>
            </a:lvl8pPr>
            <a:lvl9pPr marL="8046720" indent="0">
              <a:buNone/>
              <a:defRPr sz="198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B89E721-D08A-4CB1-BDEF-10FAED7EB18F}"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2034714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1" y="1341121"/>
            <a:ext cx="21438371" cy="3689477"/>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1243998" y="1657101"/>
            <a:ext cx="16137411" cy="2378064"/>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245759" y="9454507"/>
            <a:ext cx="5129729" cy="1267776"/>
          </a:xfrm>
        </p:spPr>
        <p:txBody>
          <a:bodyPr anchor="b">
            <a:noAutofit/>
          </a:bodyPr>
          <a:lstStyle>
            <a:lvl1pPr marL="0" indent="0">
              <a:buNone/>
              <a:defRPr sz="5280" b="0">
                <a:solidFill>
                  <a:schemeClr val="tx1"/>
                </a:solidFill>
              </a:defRPr>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20" name="Picture Placeholder 2"/>
          <p:cNvSpPr>
            <a:spLocks noGrp="1" noChangeAspect="1"/>
          </p:cNvSpPr>
          <p:nvPr>
            <p:ph type="pic" idx="15"/>
          </p:nvPr>
        </p:nvSpPr>
        <p:spPr>
          <a:xfrm>
            <a:off x="1245759" y="5141121"/>
            <a:ext cx="5129729" cy="33528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3520"/>
            </a:lvl1pPr>
            <a:lvl2pPr marL="1005840" indent="0">
              <a:buNone/>
              <a:defRPr sz="3520"/>
            </a:lvl2pPr>
            <a:lvl3pPr marL="2011680" indent="0">
              <a:buNone/>
              <a:defRPr sz="3520"/>
            </a:lvl3pPr>
            <a:lvl4pPr marL="3017520" indent="0">
              <a:buNone/>
              <a:defRPr sz="3520"/>
            </a:lvl4pPr>
            <a:lvl5pPr marL="4023360" indent="0">
              <a:buNone/>
              <a:defRPr sz="3520"/>
            </a:lvl5pPr>
            <a:lvl6pPr marL="5029200" indent="0">
              <a:buNone/>
              <a:defRPr sz="3520"/>
            </a:lvl6pPr>
            <a:lvl7pPr marL="6035040" indent="0">
              <a:buNone/>
              <a:defRPr sz="3520"/>
            </a:lvl7pPr>
            <a:lvl8pPr marL="7040880" indent="0">
              <a:buNone/>
              <a:defRPr sz="3520"/>
            </a:lvl8pPr>
            <a:lvl9pPr marL="8046720" indent="0">
              <a:buNone/>
              <a:defRPr sz="3520"/>
            </a:lvl9pPr>
          </a:lstStyle>
          <a:p>
            <a:r>
              <a:rPr lang="en-US" smtClean="0"/>
              <a:t>Click icon to add picture</a:t>
            </a:r>
            <a:endParaRPr lang="en-US" dirty="0"/>
          </a:p>
        </p:txBody>
      </p:sp>
      <p:sp>
        <p:nvSpPr>
          <p:cNvPr id="21" name="Text Placeholder 3"/>
          <p:cNvSpPr>
            <a:spLocks noGrp="1"/>
          </p:cNvSpPr>
          <p:nvPr>
            <p:ph type="body" sz="half" idx="18"/>
          </p:nvPr>
        </p:nvSpPr>
        <p:spPr>
          <a:xfrm>
            <a:off x="1245759" y="10722283"/>
            <a:ext cx="5129729" cy="2337328"/>
          </a:xfrm>
        </p:spPr>
        <p:txBody>
          <a:bodyPr anchor="t">
            <a:normAutofit/>
          </a:bodyPr>
          <a:lstStyle>
            <a:lvl1pPr marL="0" indent="0">
              <a:buNone/>
              <a:defRPr sz="3080"/>
            </a:lvl1pPr>
            <a:lvl2pPr marL="1005840" indent="0">
              <a:buNone/>
              <a:defRPr sz="2640"/>
            </a:lvl2pPr>
            <a:lvl3pPr marL="2011680" indent="0">
              <a:buNone/>
              <a:defRPr sz="2200"/>
            </a:lvl3pPr>
            <a:lvl4pPr marL="3017520" indent="0">
              <a:buNone/>
              <a:defRPr sz="1980"/>
            </a:lvl4pPr>
            <a:lvl5pPr marL="4023360" indent="0">
              <a:buNone/>
              <a:defRPr sz="1980"/>
            </a:lvl5pPr>
            <a:lvl6pPr marL="5029200" indent="0">
              <a:buNone/>
              <a:defRPr sz="1980"/>
            </a:lvl6pPr>
            <a:lvl7pPr marL="6035040" indent="0">
              <a:buNone/>
              <a:defRPr sz="1980"/>
            </a:lvl7pPr>
            <a:lvl8pPr marL="7040880" indent="0">
              <a:buNone/>
              <a:defRPr sz="1980"/>
            </a:lvl8pPr>
            <a:lvl9pPr marL="8046720" indent="0">
              <a:buNone/>
              <a:defRPr sz="1980"/>
            </a:lvl9pPr>
          </a:lstStyle>
          <a:p>
            <a:pPr lvl="0"/>
            <a:r>
              <a:rPr lang="en-US" smtClean="0"/>
              <a:t>Click to edit Master text styles</a:t>
            </a:r>
          </a:p>
        </p:txBody>
      </p:sp>
      <p:sp>
        <p:nvSpPr>
          <p:cNvPr id="22" name="Text Placeholder 4"/>
          <p:cNvSpPr>
            <a:spLocks noGrp="1"/>
          </p:cNvSpPr>
          <p:nvPr>
            <p:ph type="body" sz="quarter" idx="3"/>
          </p:nvPr>
        </p:nvSpPr>
        <p:spPr>
          <a:xfrm>
            <a:off x="6716764" y="9454507"/>
            <a:ext cx="5183110" cy="1267776"/>
          </a:xfrm>
        </p:spPr>
        <p:txBody>
          <a:bodyPr anchor="b">
            <a:noAutofit/>
          </a:bodyPr>
          <a:lstStyle>
            <a:lvl1pPr marL="0" indent="0">
              <a:buNone/>
              <a:defRPr sz="5280" b="0">
                <a:solidFill>
                  <a:schemeClr val="tx1"/>
                </a:solidFill>
              </a:defRPr>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23" name="Picture Placeholder 2"/>
          <p:cNvSpPr>
            <a:spLocks noGrp="1" noChangeAspect="1"/>
          </p:cNvSpPr>
          <p:nvPr>
            <p:ph type="pic" idx="21"/>
          </p:nvPr>
        </p:nvSpPr>
        <p:spPr>
          <a:xfrm>
            <a:off x="6716764" y="5141121"/>
            <a:ext cx="5183110" cy="33528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3520"/>
            </a:lvl1pPr>
            <a:lvl2pPr marL="1005840" indent="0">
              <a:buNone/>
              <a:defRPr sz="3520"/>
            </a:lvl2pPr>
            <a:lvl3pPr marL="2011680" indent="0">
              <a:buNone/>
              <a:defRPr sz="3520"/>
            </a:lvl3pPr>
            <a:lvl4pPr marL="3017520" indent="0">
              <a:buNone/>
              <a:defRPr sz="3520"/>
            </a:lvl4pPr>
            <a:lvl5pPr marL="4023360" indent="0">
              <a:buNone/>
              <a:defRPr sz="3520"/>
            </a:lvl5pPr>
            <a:lvl6pPr marL="5029200" indent="0">
              <a:buNone/>
              <a:defRPr sz="3520"/>
            </a:lvl6pPr>
            <a:lvl7pPr marL="6035040" indent="0">
              <a:buNone/>
              <a:defRPr sz="3520"/>
            </a:lvl7pPr>
            <a:lvl8pPr marL="7040880" indent="0">
              <a:buNone/>
              <a:defRPr sz="3520"/>
            </a:lvl8pPr>
            <a:lvl9pPr marL="8046720" indent="0">
              <a:buNone/>
              <a:defRPr sz="3520"/>
            </a:lvl9pPr>
          </a:lstStyle>
          <a:p>
            <a:r>
              <a:rPr lang="en-US" smtClean="0"/>
              <a:t>Click icon to add picture</a:t>
            </a:r>
            <a:endParaRPr lang="en-US" dirty="0"/>
          </a:p>
        </p:txBody>
      </p:sp>
      <p:sp>
        <p:nvSpPr>
          <p:cNvPr id="24" name="Text Placeholder 3"/>
          <p:cNvSpPr>
            <a:spLocks noGrp="1"/>
          </p:cNvSpPr>
          <p:nvPr>
            <p:ph type="body" sz="half" idx="19"/>
          </p:nvPr>
        </p:nvSpPr>
        <p:spPr>
          <a:xfrm>
            <a:off x="6714391" y="10722281"/>
            <a:ext cx="5189975" cy="2337328"/>
          </a:xfrm>
        </p:spPr>
        <p:txBody>
          <a:bodyPr anchor="t">
            <a:normAutofit/>
          </a:bodyPr>
          <a:lstStyle>
            <a:lvl1pPr marL="0" indent="0">
              <a:buNone/>
              <a:defRPr sz="3080"/>
            </a:lvl1pPr>
            <a:lvl2pPr marL="1005840" indent="0">
              <a:buNone/>
              <a:defRPr sz="2640"/>
            </a:lvl2pPr>
            <a:lvl3pPr marL="2011680" indent="0">
              <a:buNone/>
              <a:defRPr sz="2200"/>
            </a:lvl3pPr>
            <a:lvl4pPr marL="3017520" indent="0">
              <a:buNone/>
              <a:defRPr sz="1980"/>
            </a:lvl4pPr>
            <a:lvl5pPr marL="4023360" indent="0">
              <a:buNone/>
              <a:defRPr sz="1980"/>
            </a:lvl5pPr>
            <a:lvl6pPr marL="5029200" indent="0">
              <a:buNone/>
              <a:defRPr sz="1980"/>
            </a:lvl6pPr>
            <a:lvl7pPr marL="6035040" indent="0">
              <a:buNone/>
              <a:defRPr sz="1980"/>
            </a:lvl7pPr>
            <a:lvl8pPr marL="7040880" indent="0">
              <a:buNone/>
              <a:defRPr sz="1980"/>
            </a:lvl8pPr>
            <a:lvl9pPr marL="8046720" indent="0">
              <a:buNone/>
              <a:defRPr sz="1980"/>
            </a:lvl9pPr>
          </a:lstStyle>
          <a:p>
            <a:pPr lvl="0"/>
            <a:r>
              <a:rPr lang="en-US" smtClean="0"/>
              <a:t>Click to edit Master text styles</a:t>
            </a:r>
          </a:p>
        </p:txBody>
      </p:sp>
      <p:sp>
        <p:nvSpPr>
          <p:cNvPr id="25" name="Text Placeholder 4"/>
          <p:cNvSpPr>
            <a:spLocks noGrp="1"/>
          </p:cNvSpPr>
          <p:nvPr>
            <p:ph type="body" sz="quarter" idx="13"/>
          </p:nvPr>
        </p:nvSpPr>
        <p:spPr>
          <a:xfrm>
            <a:off x="12240243" y="9454507"/>
            <a:ext cx="5134587" cy="1267776"/>
          </a:xfrm>
        </p:spPr>
        <p:txBody>
          <a:bodyPr anchor="b">
            <a:noAutofit/>
          </a:bodyPr>
          <a:lstStyle>
            <a:lvl1pPr marL="0" indent="0">
              <a:buNone/>
              <a:defRPr sz="5280" b="0">
                <a:solidFill>
                  <a:schemeClr val="tx1"/>
                </a:solidFill>
              </a:defRPr>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26" name="Picture Placeholder 2"/>
          <p:cNvSpPr>
            <a:spLocks noGrp="1" noChangeAspect="1"/>
          </p:cNvSpPr>
          <p:nvPr>
            <p:ph type="pic" idx="22"/>
          </p:nvPr>
        </p:nvSpPr>
        <p:spPr>
          <a:xfrm>
            <a:off x="12240241" y="5141121"/>
            <a:ext cx="5134587" cy="33528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3520"/>
            </a:lvl1pPr>
            <a:lvl2pPr marL="1005840" indent="0">
              <a:buNone/>
              <a:defRPr sz="3520"/>
            </a:lvl2pPr>
            <a:lvl3pPr marL="2011680" indent="0">
              <a:buNone/>
              <a:defRPr sz="3520"/>
            </a:lvl3pPr>
            <a:lvl4pPr marL="3017520" indent="0">
              <a:buNone/>
              <a:defRPr sz="3520"/>
            </a:lvl4pPr>
            <a:lvl5pPr marL="4023360" indent="0">
              <a:buNone/>
              <a:defRPr sz="3520"/>
            </a:lvl5pPr>
            <a:lvl6pPr marL="5029200" indent="0">
              <a:buNone/>
              <a:defRPr sz="3520"/>
            </a:lvl6pPr>
            <a:lvl7pPr marL="6035040" indent="0">
              <a:buNone/>
              <a:defRPr sz="3520"/>
            </a:lvl7pPr>
            <a:lvl8pPr marL="7040880" indent="0">
              <a:buNone/>
              <a:defRPr sz="3520"/>
            </a:lvl8pPr>
            <a:lvl9pPr marL="8046720" indent="0">
              <a:buNone/>
              <a:defRPr sz="3520"/>
            </a:lvl9pPr>
          </a:lstStyle>
          <a:p>
            <a:r>
              <a:rPr lang="en-US" smtClean="0"/>
              <a:t>Click icon to add picture</a:t>
            </a:r>
            <a:endParaRPr lang="en-US" dirty="0"/>
          </a:p>
        </p:txBody>
      </p:sp>
      <p:sp>
        <p:nvSpPr>
          <p:cNvPr id="27" name="Text Placeholder 3"/>
          <p:cNvSpPr>
            <a:spLocks noGrp="1"/>
          </p:cNvSpPr>
          <p:nvPr>
            <p:ph type="body" sz="half" idx="20"/>
          </p:nvPr>
        </p:nvSpPr>
        <p:spPr>
          <a:xfrm>
            <a:off x="12240023" y="10722277"/>
            <a:ext cx="5141387" cy="2337328"/>
          </a:xfrm>
        </p:spPr>
        <p:txBody>
          <a:bodyPr anchor="t">
            <a:normAutofit/>
          </a:bodyPr>
          <a:lstStyle>
            <a:lvl1pPr marL="0" indent="0">
              <a:buNone/>
              <a:defRPr sz="3080"/>
            </a:lvl1pPr>
            <a:lvl2pPr marL="1005840" indent="0">
              <a:buNone/>
              <a:defRPr sz="2640"/>
            </a:lvl2pPr>
            <a:lvl3pPr marL="2011680" indent="0">
              <a:buNone/>
              <a:defRPr sz="2200"/>
            </a:lvl3pPr>
            <a:lvl4pPr marL="3017520" indent="0">
              <a:buNone/>
              <a:defRPr sz="1980"/>
            </a:lvl4pPr>
            <a:lvl5pPr marL="4023360" indent="0">
              <a:buNone/>
              <a:defRPr sz="1980"/>
            </a:lvl5pPr>
            <a:lvl6pPr marL="5029200" indent="0">
              <a:buNone/>
              <a:defRPr sz="1980"/>
            </a:lvl6pPr>
            <a:lvl7pPr marL="6035040" indent="0">
              <a:buNone/>
              <a:defRPr sz="1980"/>
            </a:lvl7pPr>
            <a:lvl8pPr marL="7040880" indent="0">
              <a:buNone/>
              <a:defRPr sz="1980"/>
            </a:lvl8pPr>
            <a:lvl9pPr marL="8046720" indent="0">
              <a:buNone/>
              <a:defRPr sz="198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B89E721-D08A-4CB1-BDEF-10FAED7EB18F}"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3151343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1" y="1341121"/>
            <a:ext cx="21438371" cy="3689477"/>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3998" y="1657101"/>
            <a:ext cx="16137411" cy="2378064"/>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89E721-D08A-4CB1-BDEF-10FAED7EB18F}"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1743010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11186038" y="5948066"/>
            <a:ext cx="15097621" cy="3201491"/>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17467109" y="1341114"/>
            <a:ext cx="2502794" cy="981625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93930" y="1341117"/>
            <a:ext cx="15388223" cy="11718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1767848" y="13059615"/>
            <a:ext cx="4814173" cy="803275"/>
          </a:xfrm>
        </p:spPr>
        <p:txBody>
          <a:bodyPr/>
          <a:lstStyle/>
          <a:p>
            <a:fld id="{5B89E721-D08A-4CB1-BDEF-10FAED7EB18F}" type="datetimeFigureOut">
              <a:rPr lang="en-US" smtClean="0"/>
              <a:t>1/6/2018</a:t>
            </a:fld>
            <a:endParaRPr lang="en-US"/>
          </a:p>
        </p:txBody>
      </p:sp>
      <p:sp>
        <p:nvSpPr>
          <p:cNvPr id="5" name="Footer Placeholder 4"/>
          <p:cNvSpPr>
            <a:spLocks noGrp="1"/>
          </p:cNvSpPr>
          <p:nvPr>
            <p:ph type="ftr" sz="quarter" idx="11"/>
          </p:nvPr>
        </p:nvSpPr>
        <p:spPr>
          <a:xfrm>
            <a:off x="1193930" y="13059617"/>
            <a:ext cx="10574050" cy="803275"/>
          </a:xfrm>
        </p:spPr>
        <p:txBody>
          <a:bodyPr/>
          <a:lstStyle/>
          <a:p>
            <a:endParaRPr lang="en-US"/>
          </a:p>
        </p:txBody>
      </p:sp>
      <p:sp>
        <p:nvSpPr>
          <p:cNvPr id="6" name="Slide Number Placeholder 5"/>
          <p:cNvSpPr>
            <a:spLocks noGrp="1"/>
          </p:cNvSpPr>
          <p:nvPr>
            <p:ph type="sldNum" sz="quarter" idx="12"/>
          </p:nvPr>
        </p:nvSpPr>
        <p:spPr>
          <a:xfrm>
            <a:off x="17388380" y="11951500"/>
            <a:ext cx="2690068" cy="2800820"/>
          </a:xfrm>
        </p:spPr>
        <p:txBody>
          <a:bodyPr anchor="t"/>
          <a:lstStyle>
            <a:lvl1pPr algn="ctr">
              <a:defRPr/>
            </a:lvl1pPr>
          </a:lstStyle>
          <a:p>
            <a:fld id="{821D2ECD-336B-42E7-9375-0E3BD3F3FEBE}" type="slidenum">
              <a:rPr lang="en-US" smtClean="0"/>
              <a:t>‹#›</a:t>
            </a:fld>
            <a:endParaRPr lang="en-US"/>
          </a:p>
        </p:txBody>
      </p:sp>
    </p:spTree>
    <p:extLst>
      <p:ext uri="{BB962C8B-B14F-4D97-AF65-F5344CB8AC3E}">
        <p14:creationId xmlns:p14="http://schemas.microsoft.com/office/powerpoint/2010/main" val="209486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1" y="1341121"/>
            <a:ext cx="21438371" cy="3689477"/>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89E721-D08A-4CB1-BDEF-10FAED7EB18F}"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112842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1" y="6002552"/>
            <a:ext cx="21438371" cy="3689477"/>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3998" y="6313769"/>
            <a:ext cx="16120133" cy="2399734"/>
          </a:xfrm>
        </p:spPr>
        <p:txBody>
          <a:bodyPr anchor="ctr">
            <a:normAutofit/>
          </a:bodyPr>
          <a:lstStyle>
            <a:lvl1pPr algn="r">
              <a:defRPr sz="7920"/>
            </a:lvl1pPr>
          </a:lstStyle>
          <a:p>
            <a:r>
              <a:rPr lang="en-US" smtClean="0"/>
              <a:t>Click to edit Master title style</a:t>
            </a:r>
            <a:endParaRPr lang="en-US" dirty="0"/>
          </a:p>
        </p:txBody>
      </p:sp>
      <p:sp>
        <p:nvSpPr>
          <p:cNvPr id="3" name="Text Placeholder 2"/>
          <p:cNvSpPr>
            <a:spLocks noGrp="1"/>
          </p:cNvSpPr>
          <p:nvPr>
            <p:ph type="body" idx="1"/>
          </p:nvPr>
        </p:nvSpPr>
        <p:spPr>
          <a:xfrm>
            <a:off x="1243998" y="9310780"/>
            <a:ext cx="16120133" cy="3748837"/>
          </a:xfrm>
        </p:spPr>
        <p:txBody>
          <a:bodyPr>
            <a:normAutofit/>
          </a:bodyPr>
          <a:lstStyle>
            <a:lvl1pPr marL="0" indent="0" algn="r">
              <a:buNone/>
              <a:defRPr sz="4400">
                <a:solidFill>
                  <a:schemeClr val="tx1">
                    <a:tint val="75000"/>
                  </a:schemeClr>
                </a:solidFill>
              </a:defRPr>
            </a:lvl1pPr>
            <a:lvl2pPr marL="1005840" indent="0">
              <a:buNone/>
              <a:defRPr sz="4400">
                <a:solidFill>
                  <a:schemeClr val="tx1">
                    <a:tint val="75000"/>
                  </a:schemeClr>
                </a:solidFill>
              </a:defRPr>
            </a:lvl2pPr>
            <a:lvl3pPr marL="2011680" indent="0">
              <a:buNone/>
              <a:defRPr sz="3960">
                <a:solidFill>
                  <a:schemeClr val="tx1">
                    <a:tint val="75000"/>
                  </a:schemeClr>
                </a:solidFill>
              </a:defRPr>
            </a:lvl3pPr>
            <a:lvl4pPr marL="3017520" indent="0">
              <a:buNone/>
              <a:defRPr sz="3520">
                <a:solidFill>
                  <a:schemeClr val="tx1">
                    <a:tint val="75000"/>
                  </a:schemeClr>
                </a:solidFill>
              </a:defRPr>
            </a:lvl4pPr>
            <a:lvl5pPr marL="4023360" indent="0">
              <a:buNone/>
              <a:defRPr sz="3520">
                <a:solidFill>
                  <a:schemeClr val="tx1">
                    <a:tint val="75000"/>
                  </a:schemeClr>
                </a:solidFill>
              </a:defRPr>
            </a:lvl5pPr>
            <a:lvl6pPr marL="5029200" indent="0">
              <a:buNone/>
              <a:defRPr sz="3520">
                <a:solidFill>
                  <a:schemeClr val="tx1">
                    <a:tint val="75000"/>
                  </a:schemeClr>
                </a:solidFill>
              </a:defRPr>
            </a:lvl6pPr>
            <a:lvl7pPr marL="6035040" indent="0">
              <a:buNone/>
              <a:defRPr sz="3520">
                <a:solidFill>
                  <a:schemeClr val="tx1">
                    <a:tint val="75000"/>
                  </a:schemeClr>
                </a:solidFill>
              </a:defRPr>
            </a:lvl7pPr>
            <a:lvl8pPr marL="7040880" indent="0">
              <a:buNone/>
              <a:defRPr sz="3520">
                <a:solidFill>
                  <a:schemeClr val="tx1">
                    <a:tint val="75000"/>
                  </a:schemeClr>
                </a:solidFill>
              </a:defRPr>
            </a:lvl8pPr>
            <a:lvl9pPr marL="8046720" indent="0">
              <a:buNone/>
              <a:defRPr sz="35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2555623" y="13059615"/>
            <a:ext cx="4814173" cy="803275"/>
          </a:xfrm>
        </p:spPr>
        <p:txBody>
          <a:bodyPr/>
          <a:lstStyle/>
          <a:p>
            <a:fld id="{5B89E721-D08A-4CB1-BDEF-10FAED7EB18F}" type="datetimeFigureOut">
              <a:rPr lang="en-US" smtClean="0"/>
              <a:t>1/6/2018</a:t>
            </a:fld>
            <a:endParaRPr lang="en-US"/>
          </a:p>
        </p:txBody>
      </p:sp>
      <p:sp>
        <p:nvSpPr>
          <p:cNvPr id="5" name="Footer Placeholder 4"/>
          <p:cNvSpPr>
            <a:spLocks noGrp="1"/>
          </p:cNvSpPr>
          <p:nvPr>
            <p:ph type="ftr" sz="quarter" idx="11"/>
          </p:nvPr>
        </p:nvSpPr>
        <p:spPr>
          <a:xfrm>
            <a:off x="1248120" y="13059617"/>
            <a:ext cx="11312799" cy="803275"/>
          </a:xfrm>
        </p:spPr>
        <p:txBody>
          <a:bodyPr/>
          <a:lstStyle/>
          <a:p>
            <a:endParaRPr lang="en-US"/>
          </a:p>
        </p:txBody>
      </p:sp>
      <p:sp>
        <p:nvSpPr>
          <p:cNvPr id="6" name="Slide Number Placeholder 5"/>
          <p:cNvSpPr>
            <a:spLocks noGrp="1"/>
          </p:cNvSpPr>
          <p:nvPr>
            <p:ph type="sldNum" sz="quarter" idx="12"/>
          </p:nvPr>
        </p:nvSpPr>
        <p:spPr>
          <a:xfrm>
            <a:off x="18383520" y="6313772"/>
            <a:ext cx="2690536" cy="2399736"/>
          </a:xfrm>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346164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1" y="1341121"/>
            <a:ext cx="21438371" cy="3689477"/>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8119" y="1657101"/>
            <a:ext cx="16116014" cy="237806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48120" y="5141121"/>
            <a:ext cx="7857250" cy="79184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502759" y="5141121"/>
            <a:ext cx="7861373" cy="79184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89E721-D08A-4CB1-BDEF-10FAED7EB18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242032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1" y="1341121"/>
            <a:ext cx="21438371" cy="3689477"/>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3998" y="1657107"/>
            <a:ext cx="16137411" cy="23780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780659" y="5141124"/>
            <a:ext cx="7359269" cy="1524897"/>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4" name="Content Placeholder 3"/>
          <p:cNvSpPr>
            <a:spLocks noGrp="1"/>
          </p:cNvSpPr>
          <p:nvPr>
            <p:ph sz="half" idx="2"/>
          </p:nvPr>
        </p:nvSpPr>
        <p:spPr>
          <a:xfrm>
            <a:off x="1243997" y="6666021"/>
            <a:ext cx="7878651" cy="6393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021095" y="5141121"/>
            <a:ext cx="7360315" cy="1522567"/>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6" name="Content Placeholder 5"/>
          <p:cNvSpPr>
            <a:spLocks noGrp="1"/>
          </p:cNvSpPr>
          <p:nvPr>
            <p:ph sz="quarter" idx="4"/>
          </p:nvPr>
        </p:nvSpPr>
        <p:spPr>
          <a:xfrm>
            <a:off x="9502760" y="6666021"/>
            <a:ext cx="7878649" cy="6393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89E721-D08A-4CB1-BDEF-10FAED7EB18F}" type="datetimeFigureOut">
              <a:rPr lang="en-US" smtClean="0"/>
              <a:t>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1193705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1" y="1341121"/>
            <a:ext cx="21438371" cy="3689477"/>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89E721-D08A-4CB1-BDEF-10FAED7EB18F}"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323863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18057752" y="4341176"/>
            <a:ext cx="3380619" cy="317394"/>
          </a:xfrm>
          <a:prstGeom prst="rect">
            <a:avLst/>
          </a:prstGeom>
        </p:spPr>
      </p:pic>
      <p:sp>
        <p:nvSpPr>
          <p:cNvPr id="14" name="Rectangle 13"/>
          <p:cNvSpPr/>
          <p:nvPr/>
        </p:nvSpPr>
        <p:spPr>
          <a:xfrm>
            <a:off x="18042665" y="1341120"/>
            <a:ext cx="3353661" cy="301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B89E721-D08A-4CB1-BDEF-10FAED7EB18F}" type="datetimeFigureOut">
              <a:rPr lang="en-US" smtClean="0"/>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328108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1" y="1341121"/>
            <a:ext cx="21438371" cy="3689477"/>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3998" y="1657099"/>
            <a:ext cx="16137411" cy="2378068"/>
          </a:xfrm>
        </p:spPr>
        <p:txBody>
          <a:bodyPr anchor="ctr">
            <a:normAutofit/>
          </a:bodyPr>
          <a:lstStyle>
            <a:lvl1pPr>
              <a:defRPr sz="7920"/>
            </a:lvl1pPr>
          </a:lstStyle>
          <a:p>
            <a:r>
              <a:rPr lang="en-US" smtClean="0"/>
              <a:t>Click to edit Master title style</a:t>
            </a:r>
            <a:endParaRPr lang="en-US" dirty="0"/>
          </a:p>
        </p:txBody>
      </p:sp>
      <p:sp>
        <p:nvSpPr>
          <p:cNvPr id="3" name="Content Placeholder 2"/>
          <p:cNvSpPr>
            <a:spLocks noGrp="1"/>
          </p:cNvSpPr>
          <p:nvPr>
            <p:ph idx="1"/>
          </p:nvPr>
        </p:nvSpPr>
        <p:spPr>
          <a:xfrm>
            <a:off x="8223417" y="5141124"/>
            <a:ext cx="9157992" cy="79184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48122" y="5141122"/>
            <a:ext cx="6543007" cy="7918497"/>
          </a:xfrm>
        </p:spPr>
        <p:txBody>
          <a:bodyPr anchor="ct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9E721-D08A-4CB1-BDEF-10FAED7EB18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428535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1" y="1341121"/>
            <a:ext cx="21438371" cy="3689477"/>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243998" y="1657101"/>
            <a:ext cx="16137411" cy="2378064"/>
          </a:xfrm>
        </p:spPr>
        <p:txBody>
          <a:bodyPr anchor="ctr">
            <a:normAutofit/>
          </a:bodyPr>
          <a:lstStyle>
            <a:lvl1pPr>
              <a:defRPr sz="79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215394" y="5141123"/>
            <a:ext cx="9166016" cy="7918486"/>
          </a:xfrm>
          <a:noFill/>
          <a:ln>
            <a:noFill/>
          </a:ln>
          <a:effectLst>
            <a:outerShdw blurRad="76200" dist="63500" dir="5040000" algn="tl" rotWithShape="0">
              <a:srgbClr val="000000">
                <a:alpha val="41000"/>
              </a:srgbClr>
            </a:outerShdw>
          </a:effectLst>
        </p:spPr>
        <p:txBody>
          <a:bodyPr anchor="t"/>
          <a:lstStyle>
            <a:lvl1pPr marL="0" indent="0">
              <a:buNone/>
              <a:defRPr sz="7040"/>
            </a:lvl1pPr>
            <a:lvl2pPr marL="1005840" indent="0">
              <a:buNone/>
              <a:defRPr sz="6160"/>
            </a:lvl2pPr>
            <a:lvl3pPr marL="2011680" indent="0">
              <a:buNone/>
              <a:defRPr sz="5280"/>
            </a:lvl3pPr>
            <a:lvl4pPr marL="3017520" indent="0">
              <a:buNone/>
              <a:defRPr sz="4400"/>
            </a:lvl4pPr>
            <a:lvl5pPr marL="4023360" indent="0">
              <a:buNone/>
              <a:defRPr sz="4400"/>
            </a:lvl5pPr>
            <a:lvl6pPr marL="5029200" indent="0">
              <a:buNone/>
              <a:defRPr sz="4400"/>
            </a:lvl6pPr>
            <a:lvl7pPr marL="6035040" indent="0">
              <a:buNone/>
              <a:defRPr sz="4400"/>
            </a:lvl7pPr>
            <a:lvl8pPr marL="7040880" indent="0">
              <a:buNone/>
              <a:defRPr sz="4400"/>
            </a:lvl8pPr>
            <a:lvl9pPr marL="8046720" indent="0">
              <a:buNone/>
              <a:defRPr sz="4400"/>
            </a:lvl9pPr>
          </a:lstStyle>
          <a:p>
            <a:r>
              <a:rPr lang="en-US" smtClean="0"/>
              <a:t>Click icon to add picture</a:t>
            </a:r>
            <a:endParaRPr lang="en-US" dirty="0"/>
          </a:p>
        </p:txBody>
      </p:sp>
      <p:sp>
        <p:nvSpPr>
          <p:cNvPr id="4" name="Text Placeholder 3"/>
          <p:cNvSpPr>
            <a:spLocks noGrp="1"/>
          </p:cNvSpPr>
          <p:nvPr>
            <p:ph type="body" sz="half" idx="2"/>
          </p:nvPr>
        </p:nvSpPr>
        <p:spPr>
          <a:xfrm>
            <a:off x="1243997" y="5141124"/>
            <a:ext cx="6548265" cy="7918493"/>
          </a:xfrm>
        </p:spPr>
        <p:txBody>
          <a:bodyPr anchor="ct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9E721-D08A-4CB1-BDEF-10FAED7EB18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D2ECD-336B-42E7-9375-0E3BD3F3FEBE}" type="slidenum">
              <a:rPr lang="en-US" smtClean="0"/>
              <a:t>‹#›</a:t>
            </a:fld>
            <a:endParaRPr lang="en-US"/>
          </a:p>
        </p:txBody>
      </p:sp>
    </p:spTree>
    <p:extLst>
      <p:ext uri="{BB962C8B-B14F-4D97-AF65-F5344CB8AC3E}">
        <p14:creationId xmlns:p14="http://schemas.microsoft.com/office/powerpoint/2010/main" val="176262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2"/>
            <a:ext cx="21396325" cy="150876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1243998" y="1657101"/>
            <a:ext cx="16137411" cy="23780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48120" y="5141121"/>
            <a:ext cx="16116012" cy="791849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60469" y="13059615"/>
            <a:ext cx="4814173" cy="803275"/>
          </a:xfrm>
          <a:prstGeom prst="rect">
            <a:avLst/>
          </a:prstGeom>
        </p:spPr>
        <p:txBody>
          <a:bodyPr vert="horz" lIns="91440" tIns="45720" rIns="91440" bIns="45720" rtlCol="0" anchor="ctr"/>
          <a:lstStyle>
            <a:lvl1pPr algn="r">
              <a:defRPr sz="2310">
                <a:solidFill>
                  <a:schemeClr val="tx1">
                    <a:tint val="75000"/>
                  </a:schemeClr>
                </a:solidFill>
              </a:defRPr>
            </a:lvl1pPr>
          </a:lstStyle>
          <a:p>
            <a:fld id="{5B89E721-D08A-4CB1-BDEF-10FAED7EB18F}" type="datetimeFigureOut">
              <a:rPr lang="en-US" smtClean="0"/>
              <a:t>1/6/2018</a:t>
            </a:fld>
            <a:endParaRPr lang="en-US"/>
          </a:p>
        </p:txBody>
      </p:sp>
      <p:sp>
        <p:nvSpPr>
          <p:cNvPr id="5" name="Footer Placeholder 4"/>
          <p:cNvSpPr>
            <a:spLocks noGrp="1"/>
          </p:cNvSpPr>
          <p:nvPr>
            <p:ph type="ftr" sz="quarter" idx="3"/>
          </p:nvPr>
        </p:nvSpPr>
        <p:spPr>
          <a:xfrm>
            <a:off x="1248120" y="13059617"/>
            <a:ext cx="11312799" cy="803275"/>
          </a:xfrm>
          <a:prstGeom prst="rect">
            <a:avLst/>
          </a:prstGeom>
        </p:spPr>
        <p:txBody>
          <a:bodyPr vert="horz" lIns="91440" tIns="45720" rIns="91440" bIns="45720" rtlCol="0" anchor="ctr"/>
          <a:lstStyle>
            <a:lvl1pPr algn="l">
              <a:defRPr sz="231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8365179" y="1657103"/>
            <a:ext cx="2708877" cy="2399736"/>
          </a:xfrm>
          <a:prstGeom prst="rect">
            <a:avLst/>
          </a:prstGeom>
        </p:spPr>
        <p:txBody>
          <a:bodyPr vert="horz" lIns="91440" tIns="45720" rIns="91440" bIns="45720" rtlCol="0" anchor="ctr"/>
          <a:lstStyle>
            <a:lvl1pPr algn="l">
              <a:defRPr sz="7920">
                <a:solidFill>
                  <a:schemeClr val="tx1">
                    <a:tint val="75000"/>
                  </a:schemeClr>
                </a:solidFill>
              </a:defRPr>
            </a:lvl1pPr>
          </a:lstStyle>
          <a:p>
            <a:fld id="{821D2ECD-336B-42E7-9375-0E3BD3F3FEBE}" type="slidenum">
              <a:rPr lang="en-US" smtClean="0"/>
              <a:t>‹#›</a:t>
            </a:fld>
            <a:endParaRPr lang="en-US"/>
          </a:p>
        </p:txBody>
      </p:sp>
    </p:spTree>
    <p:extLst>
      <p:ext uri="{BB962C8B-B14F-4D97-AF65-F5344CB8AC3E}">
        <p14:creationId xmlns:p14="http://schemas.microsoft.com/office/powerpoint/2010/main" val="2147200822"/>
      </p:ext>
    </p:extLst>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 id="2147484001" r:id="rId17"/>
  </p:sldLayoutIdLst>
  <p:txStyles>
    <p:titleStyle>
      <a:lvl1pPr algn="l" defTabSz="2011680" rtl="0" eaLnBrk="1" latinLnBrk="0" hangingPunct="1">
        <a:lnSpc>
          <a:spcPct val="90000"/>
        </a:lnSpc>
        <a:spcBef>
          <a:spcPct val="0"/>
        </a:spcBef>
        <a:buNone/>
        <a:defRPr sz="7920" kern="1200">
          <a:solidFill>
            <a:schemeClr val="tx1"/>
          </a:solidFill>
          <a:latin typeface="+mj-lt"/>
          <a:ea typeface="+mj-ea"/>
          <a:cs typeface="+mj-cs"/>
        </a:defRPr>
      </a:lvl1pPr>
    </p:titleStyle>
    <p:bodyStyle>
      <a:lvl1pPr marL="502920" indent="-502920" algn="l" defTabSz="2011680" rtl="0" eaLnBrk="1" latinLnBrk="0" hangingPunct="1">
        <a:lnSpc>
          <a:spcPct val="90000"/>
        </a:lnSpc>
        <a:spcBef>
          <a:spcPts val="2200"/>
        </a:spcBef>
        <a:buFont typeface="Arial" panose="020B0604020202020204" pitchFamily="34" charset="0"/>
        <a:buChar char="•"/>
        <a:defRPr sz="5280" kern="1200">
          <a:solidFill>
            <a:schemeClr val="tx1"/>
          </a:solidFill>
          <a:latin typeface="+mn-lt"/>
          <a:ea typeface="+mn-ea"/>
          <a:cs typeface="+mn-cs"/>
        </a:defRPr>
      </a:lvl1pPr>
      <a:lvl2pPr marL="1508760" indent="-502920" algn="l" defTabSz="2011680" rtl="0" eaLnBrk="1" latinLnBrk="0" hangingPunct="1">
        <a:lnSpc>
          <a:spcPct val="90000"/>
        </a:lnSpc>
        <a:spcBef>
          <a:spcPts val="1100"/>
        </a:spcBef>
        <a:buFont typeface="Arial" panose="020B0604020202020204" pitchFamily="34" charset="0"/>
        <a:buChar char="•"/>
        <a:defRPr sz="4400" kern="1200">
          <a:solidFill>
            <a:schemeClr val="tx1"/>
          </a:solidFill>
          <a:latin typeface="+mn-lt"/>
          <a:ea typeface="+mn-ea"/>
          <a:cs typeface="+mn-cs"/>
        </a:defRPr>
      </a:lvl2pPr>
      <a:lvl3pPr marL="251460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3pPr>
      <a:lvl4pPr marL="3520440" indent="-502920" algn="l" defTabSz="2011680" rtl="0" eaLnBrk="1" latinLnBrk="0" hangingPunct="1">
        <a:lnSpc>
          <a:spcPct val="90000"/>
        </a:lnSpc>
        <a:spcBef>
          <a:spcPts val="1100"/>
        </a:spcBef>
        <a:buFont typeface="Arial" panose="020B0604020202020204" pitchFamily="34" charset="0"/>
        <a:buChar char="•"/>
        <a:defRPr sz="3520" kern="1200">
          <a:solidFill>
            <a:schemeClr val="tx1"/>
          </a:solidFill>
          <a:latin typeface="+mn-lt"/>
          <a:ea typeface="+mn-ea"/>
          <a:cs typeface="+mn-cs"/>
        </a:defRPr>
      </a:lvl4pPr>
      <a:lvl5pPr marL="4526280" indent="-502920" algn="l" defTabSz="2011680" rtl="0" eaLnBrk="1" latinLnBrk="0" hangingPunct="1">
        <a:lnSpc>
          <a:spcPct val="90000"/>
        </a:lnSpc>
        <a:spcBef>
          <a:spcPts val="1100"/>
        </a:spcBef>
        <a:buFont typeface="Arial" panose="020B0604020202020204" pitchFamily="34" charset="0"/>
        <a:buChar char="•"/>
        <a:defRPr sz="3520" kern="1200">
          <a:solidFill>
            <a:schemeClr val="tx1"/>
          </a:solidFill>
          <a:latin typeface="+mn-lt"/>
          <a:ea typeface="+mn-ea"/>
          <a:cs typeface="+mn-cs"/>
        </a:defRPr>
      </a:lvl5pPr>
      <a:lvl6pPr marL="5532120" indent="-502920" algn="l" defTabSz="201168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6pPr>
      <a:lvl7pPr marL="6537960" indent="-502920" algn="l" defTabSz="201168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7pPr>
      <a:lvl8pPr marL="7543800" indent="-502920" algn="l" defTabSz="201168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8pPr>
      <a:lvl9pPr marL="8549640" indent="-502920" algn="l" defTabSz="201168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9pPr>
    </p:bodyStyle>
    <p:otherStyle>
      <a:defPPr>
        <a:defRPr lang="en-US"/>
      </a:defPPr>
      <a:lvl1pPr marL="0" algn="l" defTabSz="2011680" rtl="0" eaLnBrk="1" latinLnBrk="0" hangingPunct="1">
        <a:defRPr sz="3960" kern="1200">
          <a:solidFill>
            <a:schemeClr val="tx1"/>
          </a:solidFill>
          <a:latin typeface="+mn-lt"/>
          <a:ea typeface="+mn-ea"/>
          <a:cs typeface="+mn-cs"/>
        </a:defRPr>
      </a:lvl1pPr>
      <a:lvl2pPr marL="1005840" algn="l" defTabSz="2011680" rtl="0" eaLnBrk="1" latinLnBrk="0" hangingPunct="1">
        <a:defRPr sz="3960" kern="1200">
          <a:solidFill>
            <a:schemeClr val="tx1"/>
          </a:solidFill>
          <a:latin typeface="+mn-lt"/>
          <a:ea typeface="+mn-ea"/>
          <a:cs typeface="+mn-cs"/>
        </a:defRPr>
      </a:lvl2pPr>
      <a:lvl3pPr marL="2011680" algn="l" defTabSz="2011680" rtl="0" eaLnBrk="1" latinLnBrk="0" hangingPunct="1">
        <a:defRPr sz="3960" kern="1200">
          <a:solidFill>
            <a:schemeClr val="tx1"/>
          </a:solidFill>
          <a:latin typeface="+mn-lt"/>
          <a:ea typeface="+mn-ea"/>
          <a:cs typeface="+mn-cs"/>
        </a:defRPr>
      </a:lvl3pPr>
      <a:lvl4pPr marL="3017520" algn="l" defTabSz="2011680" rtl="0" eaLnBrk="1" latinLnBrk="0" hangingPunct="1">
        <a:defRPr sz="3960" kern="1200">
          <a:solidFill>
            <a:schemeClr val="tx1"/>
          </a:solidFill>
          <a:latin typeface="+mn-lt"/>
          <a:ea typeface="+mn-ea"/>
          <a:cs typeface="+mn-cs"/>
        </a:defRPr>
      </a:lvl4pPr>
      <a:lvl5pPr marL="4023360" algn="l" defTabSz="2011680" rtl="0" eaLnBrk="1" latinLnBrk="0" hangingPunct="1">
        <a:defRPr sz="3960" kern="1200">
          <a:solidFill>
            <a:schemeClr val="tx1"/>
          </a:solidFill>
          <a:latin typeface="+mn-lt"/>
          <a:ea typeface="+mn-ea"/>
          <a:cs typeface="+mn-cs"/>
        </a:defRPr>
      </a:lvl5pPr>
      <a:lvl6pPr marL="5029200" algn="l" defTabSz="2011680" rtl="0" eaLnBrk="1" latinLnBrk="0" hangingPunct="1">
        <a:defRPr sz="3960" kern="1200">
          <a:solidFill>
            <a:schemeClr val="tx1"/>
          </a:solidFill>
          <a:latin typeface="+mn-lt"/>
          <a:ea typeface="+mn-ea"/>
          <a:cs typeface="+mn-cs"/>
        </a:defRPr>
      </a:lvl6pPr>
      <a:lvl7pPr marL="6035040" algn="l" defTabSz="2011680" rtl="0" eaLnBrk="1" latinLnBrk="0" hangingPunct="1">
        <a:defRPr sz="3960" kern="1200">
          <a:solidFill>
            <a:schemeClr val="tx1"/>
          </a:solidFill>
          <a:latin typeface="+mn-lt"/>
          <a:ea typeface="+mn-ea"/>
          <a:cs typeface="+mn-cs"/>
        </a:defRPr>
      </a:lvl7pPr>
      <a:lvl8pPr marL="7040880" algn="l" defTabSz="2011680" rtl="0" eaLnBrk="1" latinLnBrk="0" hangingPunct="1">
        <a:defRPr sz="3960" kern="1200">
          <a:solidFill>
            <a:schemeClr val="tx1"/>
          </a:solidFill>
          <a:latin typeface="+mn-lt"/>
          <a:ea typeface="+mn-ea"/>
          <a:cs typeface="+mn-cs"/>
        </a:defRPr>
      </a:lvl8pPr>
      <a:lvl9pPr marL="8046720" algn="l" defTabSz="2011680" rtl="0" eaLnBrk="1" latinLnBrk="0" hangingPunct="1">
        <a:defRPr sz="3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eg"/><Relationship Id="rId10" Type="http://schemas.openxmlformats.org/officeDocument/2006/relationships/image" Target="../media/image11.jpg"/><Relationship Id="rId4" Type="http://schemas.openxmlformats.org/officeDocument/2006/relationships/image" Target="../media/image5.jpg"/><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0727" y="622939"/>
            <a:ext cx="14318965" cy="14318965"/>
          </a:xfrm>
          <a:prstGeom prst="rect">
            <a:avLst/>
          </a:prstGeom>
        </p:spPr>
      </p:pic>
      <p:sp>
        <p:nvSpPr>
          <p:cNvPr id="9" name="Oval 8"/>
          <p:cNvSpPr/>
          <p:nvPr/>
        </p:nvSpPr>
        <p:spPr>
          <a:xfrm>
            <a:off x="9042446" y="5370083"/>
            <a:ext cx="3588916" cy="367146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5157"/>
          </a:p>
        </p:txBody>
      </p:sp>
      <p:sp>
        <p:nvSpPr>
          <p:cNvPr id="11" name="Flowchart: Connector 10"/>
          <p:cNvSpPr/>
          <p:nvPr/>
        </p:nvSpPr>
        <p:spPr>
          <a:xfrm>
            <a:off x="5861451" y="421868"/>
            <a:ext cx="2793439" cy="2767460"/>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5157" dirty="0"/>
          </a:p>
        </p:txBody>
      </p:sp>
      <p:sp>
        <p:nvSpPr>
          <p:cNvPr id="17" name="Flowchart: Connector 16"/>
          <p:cNvSpPr/>
          <p:nvPr/>
        </p:nvSpPr>
        <p:spPr>
          <a:xfrm>
            <a:off x="15445458" y="6582420"/>
            <a:ext cx="2860864" cy="282120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57" dirty="0"/>
          </a:p>
        </p:txBody>
      </p:sp>
      <p:sp>
        <p:nvSpPr>
          <p:cNvPr id="18" name="Flowchart: Connector 17"/>
          <p:cNvSpPr/>
          <p:nvPr/>
        </p:nvSpPr>
        <p:spPr>
          <a:xfrm>
            <a:off x="12729125" y="622939"/>
            <a:ext cx="2702242" cy="263874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157" dirty="0"/>
          </a:p>
        </p:txBody>
      </p:sp>
      <p:sp>
        <p:nvSpPr>
          <p:cNvPr id="19" name="Flowchart: Connector 18"/>
          <p:cNvSpPr/>
          <p:nvPr/>
        </p:nvSpPr>
        <p:spPr>
          <a:xfrm>
            <a:off x="3085222" y="5617947"/>
            <a:ext cx="2934914" cy="3004391"/>
          </a:xfrm>
          <a:prstGeom prst="flowChartConnector">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5157" dirty="0"/>
          </a:p>
        </p:txBody>
      </p:sp>
      <p:sp>
        <p:nvSpPr>
          <p:cNvPr id="20" name="Flowchart: Connector 19"/>
          <p:cNvSpPr/>
          <p:nvPr/>
        </p:nvSpPr>
        <p:spPr>
          <a:xfrm>
            <a:off x="5221292" y="10458927"/>
            <a:ext cx="2770290" cy="2775736"/>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5157"/>
          </a:p>
        </p:txBody>
      </p:sp>
      <p:sp>
        <p:nvSpPr>
          <p:cNvPr id="21" name="Flowchart: Connector 20"/>
          <p:cNvSpPr/>
          <p:nvPr/>
        </p:nvSpPr>
        <p:spPr>
          <a:xfrm>
            <a:off x="13401814" y="10934838"/>
            <a:ext cx="2455228" cy="2503370"/>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5157"/>
          </a:p>
        </p:txBody>
      </p:sp>
      <p:sp>
        <p:nvSpPr>
          <p:cNvPr id="25" name="TextBox 24"/>
          <p:cNvSpPr txBox="1"/>
          <p:nvPr/>
        </p:nvSpPr>
        <p:spPr>
          <a:xfrm>
            <a:off x="6195218" y="421868"/>
            <a:ext cx="2125903" cy="641073"/>
          </a:xfrm>
          <a:prstGeom prst="rect">
            <a:avLst/>
          </a:prstGeom>
          <a:noFill/>
        </p:spPr>
        <p:txBody>
          <a:bodyPr wrap="none" rtlCol="0">
            <a:spAutoFit/>
          </a:bodyPr>
          <a:lstStyle/>
          <a:p>
            <a:r>
              <a:rPr lang="en-US" sz="3566" dirty="0"/>
              <a:t>Early Life</a:t>
            </a:r>
          </a:p>
        </p:txBody>
      </p:sp>
      <p:sp>
        <p:nvSpPr>
          <p:cNvPr id="26" name="TextBox 25"/>
          <p:cNvSpPr txBox="1"/>
          <p:nvPr/>
        </p:nvSpPr>
        <p:spPr>
          <a:xfrm>
            <a:off x="3747946" y="5601808"/>
            <a:ext cx="1609467" cy="641073"/>
          </a:xfrm>
          <a:prstGeom prst="rect">
            <a:avLst/>
          </a:prstGeom>
          <a:noFill/>
        </p:spPr>
        <p:txBody>
          <a:bodyPr wrap="square" rtlCol="0">
            <a:spAutoFit/>
          </a:bodyPr>
          <a:lstStyle/>
          <a:p>
            <a:r>
              <a:rPr lang="en-IE" sz="3566" dirty="0"/>
              <a:t>Career</a:t>
            </a:r>
            <a:endParaRPr lang="en-US" sz="3566" dirty="0"/>
          </a:p>
        </p:txBody>
      </p:sp>
      <p:sp>
        <p:nvSpPr>
          <p:cNvPr id="27" name="TextBox 26"/>
          <p:cNvSpPr txBox="1"/>
          <p:nvPr/>
        </p:nvSpPr>
        <p:spPr>
          <a:xfrm>
            <a:off x="16132882" y="6520368"/>
            <a:ext cx="1587294" cy="641073"/>
          </a:xfrm>
          <a:prstGeom prst="rect">
            <a:avLst/>
          </a:prstGeom>
          <a:noFill/>
        </p:spPr>
        <p:txBody>
          <a:bodyPr wrap="none" rtlCol="0">
            <a:spAutoFit/>
          </a:bodyPr>
          <a:lstStyle/>
          <a:p>
            <a:r>
              <a:rPr lang="en-US" sz="3566" dirty="0"/>
              <a:t>Honors</a:t>
            </a:r>
          </a:p>
        </p:txBody>
      </p:sp>
      <p:sp>
        <p:nvSpPr>
          <p:cNvPr id="28" name="TextBox 27"/>
          <p:cNvSpPr txBox="1"/>
          <p:nvPr/>
        </p:nvSpPr>
        <p:spPr>
          <a:xfrm>
            <a:off x="19121563" y="9330113"/>
            <a:ext cx="184731" cy="885948"/>
          </a:xfrm>
          <a:prstGeom prst="rect">
            <a:avLst/>
          </a:prstGeom>
          <a:noFill/>
        </p:spPr>
        <p:txBody>
          <a:bodyPr wrap="none" rtlCol="0">
            <a:spAutoFit/>
          </a:bodyPr>
          <a:lstStyle/>
          <a:p>
            <a:endParaRPr lang="en-US" sz="5157" dirty="0"/>
          </a:p>
        </p:txBody>
      </p:sp>
      <p:sp>
        <p:nvSpPr>
          <p:cNvPr id="2" name="Lightning Bolt 1"/>
          <p:cNvSpPr/>
          <p:nvPr/>
        </p:nvSpPr>
        <p:spPr>
          <a:xfrm rot="1122342">
            <a:off x="3926085" y="7308662"/>
            <a:ext cx="14753103" cy="1590166"/>
          </a:xfrm>
          <a:prstGeom prst="lightningBol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60472" tIns="80236" rIns="160472" bIns="80236" numCol="1" spcCol="0" rtlCol="0" fromWordArt="0" anchor="ctr" anchorCtr="0" forceAA="0" compatLnSpc="1">
            <a:prstTxWarp prst="textNoShape">
              <a:avLst/>
            </a:prstTxWarp>
            <a:noAutofit/>
          </a:bodyPr>
          <a:lstStyle/>
          <a:p>
            <a:pPr algn="ctr"/>
            <a:endParaRPr lang="en-US" sz="5157"/>
          </a:p>
        </p:txBody>
      </p:sp>
      <p:sp>
        <p:nvSpPr>
          <p:cNvPr id="10" name="Rectangle 9"/>
          <p:cNvSpPr/>
          <p:nvPr/>
        </p:nvSpPr>
        <p:spPr>
          <a:xfrm>
            <a:off x="8360735" y="5547621"/>
            <a:ext cx="4963878" cy="2624252"/>
          </a:xfrm>
          <a:prstGeom prst="rect">
            <a:avLst/>
          </a:prstGeom>
          <a:noFill/>
        </p:spPr>
        <p:txBody>
          <a:bodyPr wrap="square" lIns="160472" tIns="80236" rIns="160472" bIns="80236">
            <a:spAutoFit/>
          </a:bodyPr>
          <a:lstStyle/>
          <a:p>
            <a:pPr algn="ctr"/>
            <a:r>
              <a:rPr lang="en-US" sz="8000" dirty="0">
                <a:ln w="0"/>
                <a:solidFill>
                  <a:schemeClr val="tx1">
                    <a:lumMod val="85000"/>
                  </a:schemeClr>
                </a:solidFill>
                <a:effectLst>
                  <a:outerShdw blurRad="38100" dist="19050" dir="2700000" algn="tl" rotWithShape="0">
                    <a:schemeClr val="dk1">
                      <a:alpha val="40000"/>
                    </a:schemeClr>
                  </a:outerShdw>
                </a:effectLst>
              </a:rPr>
              <a:t>Ernest Walton</a:t>
            </a:r>
          </a:p>
        </p:txBody>
      </p:sp>
      <p:sp>
        <p:nvSpPr>
          <p:cNvPr id="4" name="TextBox 3"/>
          <p:cNvSpPr txBox="1"/>
          <p:nvPr/>
        </p:nvSpPr>
        <p:spPr>
          <a:xfrm>
            <a:off x="5903003" y="859633"/>
            <a:ext cx="2651449" cy="2292935"/>
          </a:xfrm>
          <a:prstGeom prst="rect">
            <a:avLst/>
          </a:prstGeom>
          <a:noFill/>
        </p:spPr>
        <p:txBody>
          <a:bodyPr wrap="square" rtlCol="0">
            <a:spAutoFit/>
          </a:bodyPr>
          <a:lstStyle/>
          <a:p>
            <a:pPr algn="ctr"/>
            <a:r>
              <a:rPr lang="en-IE" sz="1300" dirty="0"/>
              <a:t>Ernest Walton was born on October 6th 1903 in </a:t>
            </a:r>
            <a:r>
              <a:rPr lang="en-IE" sz="1300" dirty="0" err="1"/>
              <a:t>Dungarvan</a:t>
            </a:r>
            <a:r>
              <a:rPr lang="en-IE" sz="1300" dirty="0"/>
              <a:t> County Waterford. He got a scholarship to trinity college where he studied experimental science specialising in physics. Walton achieved his B.S. in 1926. IN  He went to Cambridge to work in Cavendish Laboratory in Cambridge under Lord Rutherford.</a:t>
            </a:r>
          </a:p>
        </p:txBody>
      </p:sp>
      <p:sp>
        <p:nvSpPr>
          <p:cNvPr id="5" name="TextBox 4"/>
          <p:cNvSpPr txBox="1"/>
          <p:nvPr/>
        </p:nvSpPr>
        <p:spPr>
          <a:xfrm>
            <a:off x="5221977" y="10410885"/>
            <a:ext cx="3010724" cy="641073"/>
          </a:xfrm>
          <a:prstGeom prst="rect">
            <a:avLst/>
          </a:prstGeom>
          <a:noFill/>
        </p:spPr>
        <p:txBody>
          <a:bodyPr wrap="square" rtlCol="0">
            <a:spAutoFit/>
          </a:bodyPr>
          <a:lstStyle/>
          <a:p>
            <a:pPr algn="ctr"/>
            <a:r>
              <a:rPr lang="en-IE" sz="3566" dirty="0"/>
              <a:t>Major Works</a:t>
            </a:r>
            <a:endParaRPr lang="en-US" sz="3566" dirty="0"/>
          </a:p>
        </p:txBody>
      </p:sp>
      <p:sp>
        <p:nvSpPr>
          <p:cNvPr id="7" name="TextBox 6"/>
          <p:cNvSpPr txBox="1"/>
          <p:nvPr/>
        </p:nvSpPr>
        <p:spPr>
          <a:xfrm>
            <a:off x="13197892" y="492380"/>
            <a:ext cx="1764707" cy="641073"/>
          </a:xfrm>
          <a:prstGeom prst="rect">
            <a:avLst/>
          </a:prstGeom>
          <a:noFill/>
        </p:spPr>
        <p:txBody>
          <a:bodyPr wrap="square" rtlCol="0">
            <a:spAutoFit/>
          </a:bodyPr>
          <a:lstStyle/>
          <a:p>
            <a:pPr algn="ctr"/>
            <a:r>
              <a:rPr lang="en-IE" sz="3566" dirty="0"/>
              <a:t>Legacy</a:t>
            </a:r>
            <a:endParaRPr lang="en-US" sz="3566" dirty="0"/>
          </a:p>
        </p:txBody>
      </p:sp>
      <p:sp>
        <p:nvSpPr>
          <p:cNvPr id="8" name="TextBox 7"/>
          <p:cNvSpPr txBox="1"/>
          <p:nvPr/>
        </p:nvSpPr>
        <p:spPr>
          <a:xfrm>
            <a:off x="13507546" y="10927858"/>
            <a:ext cx="2243767" cy="641073"/>
          </a:xfrm>
          <a:prstGeom prst="rect">
            <a:avLst/>
          </a:prstGeom>
          <a:noFill/>
        </p:spPr>
        <p:txBody>
          <a:bodyPr wrap="square" rtlCol="0">
            <a:spAutoFit/>
          </a:bodyPr>
          <a:lstStyle/>
          <a:p>
            <a:r>
              <a:rPr lang="en-IE" sz="3566" dirty="0"/>
              <a:t>Later Life</a:t>
            </a:r>
            <a:endParaRPr lang="en-US" sz="3566"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76515" y="11402623"/>
            <a:ext cx="4424139" cy="2035585"/>
          </a:xfrm>
          <a:prstGeom prst="rect">
            <a:avLst/>
          </a:prstGeom>
        </p:spPr>
      </p:pic>
      <p:pic>
        <p:nvPicPr>
          <p:cNvPr id="22" name="Picture 21"/>
          <p:cNvPicPr>
            <a:picLocks noChangeAspect="1"/>
          </p:cNvPicPr>
          <p:nvPr/>
        </p:nvPicPr>
        <p:blipFill rotWithShape="1">
          <a:blip r:embed="rId5" cstate="print">
            <a:extLst>
              <a:ext uri="{28A0092B-C50C-407E-A947-70E740481C1C}">
                <a14:useLocalDpi xmlns:a14="http://schemas.microsoft.com/office/drawing/2010/main" val="0"/>
              </a:ext>
            </a:extLst>
          </a:blip>
          <a:srcRect l="36359" b="-717"/>
          <a:stretch/>
        </p:blipFill>
        <p:spPr>
          <a:xfrm>
            <a:off x="491547" y="297148"/>
            <a:ext cx="3425791" cy="3022420"/>
          </a:xfrm>
          <a:prstGeom prst="rect">
            <a:avLst/>
          </a:prstGeom>
        </p:spPr>
      </p:pic>
      <p:sp>
        <p:nvSpPr>
          <p:cNvPr id="23" name="TextBox 22"/>
          <p:cNvSpPr txBox="1"/>
          <p:nvPr/>
        </p:nvSpPr>
        <p:spPr>
          <a:xfrm>
            <a:off x="256555" y="3412614"/>
            <a:ext cx="3655858" cy="461665"/>
          </a:xfrm>
          <a:prstGeom prst="rect">
            <a:avLst/>
          </a:prstGeom>
          <a:noFill/>
        </p:spPr>
        <p:txBody>
          <a:bodyPr wrap="square" rtlCol="0">
            <a:spAutoFit/>
          </a:bodyPr>
          <a:lstStyle/>
          <a:p>
            <a:pPr algn="ctr"/>
            <a:r>
              <a:rPr lang="en-IE" sz="2400" dirty="0"/>
              <a:t>Walton's Place of birth</a:t>
            </a:r>
            <a:endParaRPr lang="en-US" sz="2400" dirty="0"/>
          </a:p>
        </p:txBody>
      </p: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11097" y="137623"/>
            <a:ext cx="4274172" cy="2835204"/>
          </a:xfrm>
          <a:prstGeom prst="rect">
            <a:avLst/>
          </a:prstGeom>
        </p:spPr>
      </p:pic>
      <p:sp>
        <p:nvSpPr>
          <p:cNvPr id="30" name="TextBox 29"/>
          <p:cNvSpPr txBox="1"/>
          <p:nvPr/>
        </p:nvSpPr>
        <p:spPr>
          <a:xfrm>
            <a:off x="16044725" y="3024555"/>
            <a:ext cx="3424298" cy="461665"/>
          </a:xfrm>
          <a:prstGeom prst="rect">
            <a:avLst/>
          </a:prstGeom>
          <a:noFill/>
        </p:spPr>
        <p:txBody>
          <a:bodyPr wrap="square" rtlCol="0">
            <a:spAutoFit/>
          </a:bodyPr>
          <a:lstStyle/>
          <a:p>
            <a:pPr algn="ctr"/>
            <a:r>
              <a:rPr lang="en-IE" sz="2400" dirty="0"/>
              <a:t>Walton Causeway park</a:t>
            </a:r>
            <a:endParaRPr lang="en-US" sz="2400" dirty="0"/>
          </a:p>
        </p:txBody>
      </p:sp>
      <p:pic>
        <p:nvPicPr>
          <p:cNvPr id="32" name="Picture 3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431631" y="4666365"/>
            <a:ext cx="2704198" cy="3431785"/>
          </a:xfrm>
          <a:prstGeom prst="rect">
            <a:avLst/>
          </a:prstGeom>
        </p:spPr>
      </p:pic>
      <p:sp>
        <p:nvSpPr>
          <p:cNvPr id="33" name="TextBox 32"/>
          <p:cNvSpPr txBox="1"/>
          <p:nvPr/>
        </p:nvSpPr>
        <p:spPr>
          <a:xfrm>
            <a:off x="18459233" y="8288309"/>
            <a:ext cx="2648995" cy="461665"/>
          </a:xfrm>
          <a:prstGeom prst="rect">
            <a:avLst/>
          </a:prstGeom>
          <a:noFill/>
        </p:spPr>
        <p:txBody>
          <a:bodyPr wrap="none" rtlCol="0">
            <a:spAutoFit/>
          </a:bodyPr>
          <a:lstStyle/>
          <a:p>
            <a:pPr algn="ctr"/>
            <a:r>
              <a:rPr lang="en-IE" sz="2400" dirty="0"/>
              <a:t>Walton</a:t>
            </a:r>
            <a:r>
              <a:rPr lang="en-IE" sz="2006" dirty="0"/>
              <a:t> </a:t>
            </a:r>
            <a:r>
              <a:rPr lang="en-IE" sz="2400" dirty="0"/>
              <a:t>Monument</a:t>
            </a:r>
            <a:endParaRPr lang="en-US" sz="2400" dirty="0"/>
          </a:p>
        </p:txBody>
      </p:sp>
      <p:pic>
        <p:nvPicPr>
          <p:cNvPr id="34" name="Picture 3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77394" y="-13859"/>
            <a:ext cx="2076240" cy="2388056"/>
          </a:xfrm>
          <a:prstGeom prst="rect">
            <a:avLst/>
          </a:prstGeom>
        </p:spPr>
      </p:pic>
      <p:sp>
        <p:nvSpPr>
          <p:cNvPr id="3" name="TextBox 2"/>
          <p:cNvSpPr txBox="1"/>
          <p:nvPr/>
        </p:nvSpPr>
        <p:spPr>
          <a:xfrm>
            <a:off x="3214574" y="6035438"/>
            <a:ext cx="2582469" cy="2492990"/>
          </a:xfrm>
          <a:prstGeom prst="rect">
            <a:avLst/>
          </a:prstGeom>
          <a:noFill/>
        </p:spPr>
        <p:txBody>
          <a:bodyPr wrap="square" rtlCol="0">
            <a:spAutoFit/>
          </a:bodyPr>
          <a:lstStyle/>
          <a:p>
            <a:pPr algn="ctr"/>
            <a:r>
              <a:rPr lang="en-IE" sz="1300" dirty="0"/>
              <a:t>When In </a:t>
            </a:r>
            <a:r>
              <a:rPr lang="en-IE" sz="1300" dirty="0" err="1"/>
              <a:t>Caverndish</a:t>
            </a:r>
            <a:r>
              <a:rPr lang="en-IE" sz="1300" dirty="0"/>
              <a:t> he worked on methods of creating fast particles, working on linear particle accelerators.</a:t>
            </a:r>
            <a:r>
              <a:rPr lang="en-IE" sz="1300" u="sng" dirty="0"/>
              <a:t> </a:t>
            </a:r>
            <a:r>
              <a:rPr lang="en-IE" sz="1300" dirty="0"/>
              <a:t>After </a:t>
            </a:r>
            <a:r>
              <a:rPr lang="en-IE" sz="1300" dirty="0" err="1"/>
              <a:t>Caverndish</a:t>
            </a:r>
            <a:r>
              <a:rPr lang="en-IE" sz="1300" dirty="0"/>
              <a:t> he returned to Trinity College Dublin. He published works on hydrodynamics microwaves and  he was head of the head of the physics department in 1945 and remained there until 1974 when he retired.</a:t>
            </a:r>
            <a:endParaRPr lang="en-US" sz="1300" dirty="0"/>
          </a:p>
        </p:txBody>
      </p:sp>
      <p:sp>
        <p:nvSpPr>
          <p:cNvPr id="12" name="TextBox 11"/>
          <p:cNvSpPr txBox="1"/>
          <p:nvPr/>
        </p:nvSpPr>
        <p:spPr>
          <a:xfrm>
            <a:off x="2069432" y="10476998"/>
            <a:ext cx="421910" cy="284693"/>
          </a:xfrm>
          <a:prstGeom prst="rect">
            <a:avLst/>
          </a:prstGeom>
          <a:noFill/>
        </p:spPr>
        <p:txBody>
          <a:bodyPr wrap="none" rtlCol="0">
            <a:spAutoFit/>
          </a:bodyPr>
          <a:lstStyle/>
          <a:p>
            <a:r>
              <a:rPr lang="en-IE" sz="1250" dirty="0" err="1" smtClean="0"/>
              <a:t>ww</a:t>
            </a:r>
            <a:endParaRPr lang="en-US" sz="1250" dirty="0"/>
          </a:p>
        </p:txBody>
      </p:sp>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2397" y="4229866"/>
            <a:ext cx="2650753" cy="3552556"/>
          </a:xfrm>
          <a:prstGeom prst="rect">
            <a:avLst/>
          </a:prstGeom>
        </p:spPr>
      </p:pic>
      <p:sp>
        <p:nvSpPr>
          <p:cNvPr id="14" name="TextBox 13"/>
          <p:cNvSpPr txBox="1"/>
          <p:nvPr/>
        </p:nvSpPr>
        <p:spPr>
          <a:xfrm>
            <a:off x="5342652" y="10995783"/>
            <a:ext cx="2648929" cy="2123658"/>
          </a:xfrm>
          <a:prstGeom prst="rect">
            <a:avLst/>
          </a:prstGeom>
          <a:noFill/>
        </p:spPr>
        <p:txBody>
          <a:bodyPr wrap="square" rtlCol="0">
            <a:spAutoFit/>
          </a:bodyPr>
          <a:lstStyle/>
          <a:p>
            <a:pPr algn="ctr"/>
            <a:r>
              <a:rPr lang="en-IE" sz="1200" dirty="0"/>
              <a:t>Walton’s Major Work was the splitting of the atom. Along with </a:t>
            </a:r>
            <a:r>
              <a:rPr lang="en-IE" sz="1200" dirty="0" err="1"/>
              <a:t>Cockroft</a:t>
            </a:r>
            <a:r>
              <a:rPr lang="en-IE" sz="1200" dirty="0"/>
              <a:t> he designed  machine to accelerate protons he then bombarded a lithium atom with accelerated protons. The Atom was split in two and produced two alpha particles. This was the first time this had been ever been done and led to the verification of </a:t>
            </a:r>
            <a:r>
              <a:rPr lang="en-IE" sz="1200" dirty="0" err="1"/>
              <a:t>Einstiens</a:t>
            </a:r>
            <a:r>
              <a:rPr lang="en-IE" sz="1200" dirty="0"/>
              <a:t> equation E= MC2.   </a:t>
            </a:r>
            <a:endParaRPr lang="en-US" sz="1200" dirty="0"/>
          </a:p>
        </p:txBody>
      </p:sp>
      <p:pic>
        <p:nvPicPr>
          <p:cNvPr id="15" name="Picture 1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2414" y="8734687"/>
            <a:ext cx="2798839" cy="4975714"/>
          </a:xfrm>
          <a:prstGeom prst="rect">
            <a:avLst/>
          </a:prstGeom>
        </p:spPr>
      </p:pic>
      <p:sp>
        <p:nvSpPr>
          <p:cNvPr id="24" name="TextBox 23"/>
          <p:cNvSpPr txBox="1"/>
          <p:nvPr/>
        </p:nvSpPr>
        <p:spPr>
          <a:xfrm>
            <a:off x="12724200" y="985299"/>
            <a:ext cx="2683781" cy="2693045"/>
          </a:xfrm>
          <a:prstGeom prst="rect">
            <a:avLst/>
          </a:prstGeom>
          <a:noFill/>
        </p:spPr>
        <p:txBody>
          <a:bodyPr wrap="square" rtlCol="0">
            <a:spAutoFit/>
          </a:bodyPr>
          <a:lstStyle/>
          <a:p>
            <a:pPr algn="ctr"/>
            <a:r>
              <a:rPr lang="en-IE" sz="1300" dirty="0"/>
              <a:t>Walton’s Work led to a huge advance in scientific study. Nuclear fission led to the creation of a new energy source which was </a:t>
            </a:r>
            <a:r>
              <a:rPr lang="en-IE" sz="1300" dirty="0" smtClean="0"/>
              <a:t>Nuclear Energy </a:t>
            </a:r>
            <a:r>
              <a:rPr lang="en-IE" sz="1300" dirty="0"/>
              <a:t>becoming an energy source that accounts for 11% of the Earth’s power production. It also led to the production of Nuclear bombs that were set off in Hiroshima and </a:t>
            </a:r>
            <a:r>
              <a:rPr lang="en-IE" sz="1300" dirty="0" err="1"/>
              <a:t>Nagaskaki</a:t>
            </a:r>
            <a:r>
              <a:rPr lang="en-IE" sz="1300" dirty="0"/>
              <a:t>.</a:t>
            </a:r>
          </a:p>
          <a:p>
            <a:r>
              <a:rPr lang="en-IE" sz="1300" dirty="0"/>
              <a:t/>
            </a:r>
            <a:br>
              <a:rPr lang="en-IE" sz="1300" dirty="0"/>
            </a:br>
            <a:endParaRPr lang="en-US" sz="1300" dirty="0"/>
          </a:p>
        </p:txBody>
      </p:sp>
      <p:sp>
        <p:nvSpPr>
          <p:cNvPr id="31" name="TextBox 30"/>
          <p:cNvSpPr txBox="1"/>
          <p:nvPr/>
        </p:nvSpPr>
        <p:spPr>
          <a:xfrm>
            <a:off x="15464230" y="7083562"/>
            <a:ext cx="2823319" cy="2292935"/>
          </a:xfrm>
          <a:prstGeom prst="rect">
            <a:avLst/>
          </a:prstGeom>
          <a:noFill/>
        </p:spPr>
        <p:txBody>
          <a:bodyPr wrap="square" rtlCol="0">
            <a:spAutoFit/>
          </a:bodyPr>
          <a:lstStyle/>
          <a:p>
            <a:pPr algn="ctr"/>
            <a:r>
              <a:rPr lang="en-IE" sz="1300" dirty="0" smtClean="0"/>
              <a:t>Walton received the Nobel Prize in 1951 for Physics with John </a:t>
            </a:r>
            <a:r>
              <a:rPr lang="en-IE" sz="1300" dirty="0" err="1" smtClean="0"/>
              <a:t>Cockroft</a:t>
            </a:r>
            <a:r>
              <a:rPr lang="en-IE" sz="1300" dirty="0" smtClean="0"/>
              <a:t>  for splitting the atom in 1951 he was also awarded the Hughes </a:t>
            </a:r>
            <a:r>
              <a:rPr lang="en-IE" sz="1300" dirty="0" err="1" smtClean="0"/>
              <a:t>MedaL</a:t>
            </a:r>
            <a:r>
              <a:rPr lang="en-IE" sz="1300" dirty="0" smtClean="0"/>
              <a:t> </a:t>
            </a:r>
            <a:r>
              <a:rPr lang="en-IE" sz="1300" dirty="0" err="1" smtClean="0"/>
              <a:t>bY</a:t>
            </a:r>
            <a:r>
              <a:rPr lang="en-IE" sz="1300" dirty="0" smtClean="0"/>
              <a:t> The Royal Society of London “their Discovery that nuclei could be disintegrated by artificially produced bombarding particles. He also had a monument designed in his </a:t>
            </a:r>
            <a:r>
              <a:rPr lang="en-IE" sz="1300" dirty="0" err="1" smtClean="0"/>
              <a:t>honor</a:t>
            </a:r>
            <a:r>
              <a:rPr lang="en-IE" sz="1300" dirty="0" smtClean="0"/>
              <a:t> that is in Trinity College Dublin.</a:t>
            </a:r>
            <a:endParaRPr lang="en-US" sz="1300" dirty="0"/>
          </a:p>
        </p:txBody>
      </p:sp>
    </p:spTree>
    <p:extLst>
      <p:ext uri="{BB962C8B-B14F-4D97-AF65-F5344CB8AC3E}">
        <p14:creationId xmlns:p14="http://schemas.microsoft.com/office/powerpoint/2010/main" val="132847114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716</TotalTime>
  <Words>180</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Berlin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 O'C</dc:creator>
  <cp:lastModifiedBy>T O'C</cp:lastModifiedBy>
  <cp:revision>26</cp:revision>
  <dcterms:created xsi:type="dcterms:W3CDTF">2017-12-10T20:15:37Z</dcterms:created>
  <dcterms:modified xsi:type="dcterms:W3CDTF">2018-01-06T12:56:13Z</dcterms:modified>
</cp:coreProperties>
</file>